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34DB54-6A47-4BA6-9975-8251DE187F0F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C1A03C-1E76-4DC8-BA10-7AE501C2EC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61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7056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62885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8713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74541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105546A-B998-4A90-AFEA-C4BF4B2B4233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0721" indent="-284893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39571" indent="-227914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595399" indent="-227914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1228" indent="-227914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07056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62885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18713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74541" indent="-227914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FF451F0-4B6A-41DD-B33F-C33A903FDC3F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6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06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86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5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5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31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41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02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10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AB01C-D46B-4EDA-A839-FC2D38B375D6}" type="datetimeFigureOut">
              <a:rPr lang="en-US" smtClean="0"/>
              <a:t>5/11/2015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808D4-099A-4E0F-84A1-9A7D4BD8CA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9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Isolationism and Neutrality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85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Neutrality Act 1935 – </a:t>
            </a:r>
          </a:p>
          <a:p>
            <a:endParaRPr lang="en-US" dirty="0"/>
          </a:p>
          <a:p>
            <a:r>
              <a:rPr lang="en-US" dirty="0" smtClean="0"/>
              <a:t>Neutrality Acts 1939 – </a:t>
            </a:r>
          </a:p>
          <a:p>
            <a:pPr lvl="1"/>
            <a:r>
              <a:rPr lang="en-US" dirty="0" smtClean="0"/>
              <a:t>Cash &amp; Carry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Lend-Lease Act</a:t>
            </a:r>
          </a:p>
          <a:p>
            <a:endParaRPr lang="en-US" dirty="0"/>
          </a:p>
          <a:p>
            <a:r>
              <a:rPr lang="en-US" dirty="0" smtClean="0"/>
              <a:t>Atlantic Charter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33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393649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810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539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Red Scare</a:t>
            </a:r>
          </a:p>
          <a:p>
            <a:r>
              <a:rPr lang="en-US" dirty="0" smtClean="0"/>
              <a:t>Americans say “no more wars…</a:t>
            </a:r>
            <a:r>
              <a:rPr lang="en-US" dirty="0" err="1" smtClean="0"/>
              <a:t>Buuutttt</a:t>
            </a:r>
            <a:r>
              <a:rPr lang="en-US" dirty="0" smtClean="0"/>
              <a:t> we hate communism more.”</a:t>
            </a:r>
          </a:p>
          <a:p>
            <a:endParaRPr lang="en-US" dirty="0"/>
          </a:p>
          <a:p>
            <a:r>
              <a:rPr lang="en-US" dirty="0" smtClean="0"/>
              <a:t>Monroe Doctrine is out</a:t>
            </a:r>
          </a:p>
          <a:p>
            <a:r>
              <a:rPr lang="en-US" dirty="0" smtClean="0"/>
              <a:t>Eisenhower and Truman Doctrines are in</a:t>
            </a:r>
          </a:p>
        </p:txBody>
      </p:sp>
    </p:spTree>
    <p:extLst>
      <p:ext uri="{BB962C8B-B14F-4D97-AF65-F5344CB8AC3E}">
        <p14:creationId xmlns:p14="http://schemas.microsoft.com/office/powerpoint/2010/main" val="1656853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Isolationism and Neutrality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Isolationism</a:t>
            </a:r>
            <a:r>
              <a:rPr lang="en-US" dirty="0" smtClean="0"/>
              <a:t> </a:t>
            </a:r>
            <a:r>
              <a:rPr lang="en-US" dirty="0" smtClean="0"/>
              <a:t>– Neutral with no trade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Nation’s foreign policy calls for neither economic nor political ties with other countries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b="1" dirty="0" smtClean="0"/>
              <a:t>Neutrality</a:t>
            </a:r>
            <a:r>
              <a:rPr lang="en-US" dirty="0" smtClean="0"/>
              <a:t> – Neutral with trade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Nation’s foreign policy calls for not taking sides in any international argument, controversy, dispute, or war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International trade is okay, so long as it does not involve picking sides in a dispute</a:t>
            </a:r>
          </a:p>
          <a:p>
            <a:pPr marL="548640" lvl="1" fontAlgn="auto"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Historical </a:t>
            </a:r>
            <a:r>
              <a:rPr lang="en-US" altLang="en-US" dirty="0" smtClean="0"/>
              <a:t>Background</a:t>
            </a:r>
            <a:endParaRPr lang="en-US" altLang="en-US" dirty="0" smtClean="0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George Washington</a:t>
            </a:r>
          </a:p>
          <a:p>
            <a:pPr lvl="1"/>
            <a:r>
              <a:rPr lang="en-US" altLang="en-US" smtClean="0"/>
              <a:t>Proclamation of Neutrality, 1793</a:t>
            </a:r>
          </a:p>
          <a:p>
            <a:pPr lvl="2"/>
            <a:r>
              <a:rPr lang="en-US" altLang="en-US" smtClean="0"/>
              <a:t>No U.S. involvement or aid in the French Revolution</a:t>
            </a:r>
          </a:p>
          <a:p>
            <a:pPr lvl="1"/>
            <a:r>
              <a:rPr lang="en-US" altLang="en-US" smtClean="0"/>
              <a:t>Farewell Address, 1796</a:t>
            </a:r>
          </a:p>
          <a:p>
            <a:pPr lvl="2"/>
            <a:r>
              <a:rPr lang="en-US" altLang="en-US" smtClean="0"/>
              <a:t>U.S. should avoid “entangling alliances”</a:t>
            </a:r>
          </a:p>
          <a:p>
            <a:pPr lvl="2">
              <a:buFont typeface="Wingdings 2" pitchFamily="18" charset="2"/>
              <a:buNone/>
            </a:pPr>
            <a:endParaRPr lang="en-US" altLang="en-US" smtClean="0"/>
          </a:p>
          <a:p>
            <a:r>
              <a:rPr lang="en-US" altLang="en-US" smtClean="0"/>
              <a:t>James Monroe</a:t>
            </a:r>
          </a:p>
          <a:p>
            <a:pPr lvl="1"/>
            <a:r>
              <a:rPr lang="en-US" altLang="en-US" smtClean="0"/>
              <a:t>Monroe Doctrine, 1823</a:t>
            </a:r>
          </a:p>
          <a:p>
            <a:pPr lvl="2"/>
            <a:r>
              <a:rPr lang="en-US" altLang="en-US" smtClean="0"/>
              <a:t>U.S. would leave Europe alone, and Europe should leave the Western Hemisphere alone</a:t>
            </a:r>
          </a:p>
          <a:p>
            <a:endParaRPr lang="en-US" altLang="en-US" smtClean="0"/>
          </a:p>
        </p:txBody>
      </p:sp>
      <p:pic>
        <p:nvPicPr>
          <p:cNvPr id="8196" name="Picture 3" descr="48starflag.bmp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43400"/>
            <a:ext cx="1503363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22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But, what about all these wars since?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 with Mexico, 1846</a:t>
            </a:r>
          </a:p>
          <a:p>
            <a:r>
              <a:rPr lang="en-US" dirty="0" smtClean="0"/>
              <a:t>Spanish – American War, 1890s</a:t>
            </a:r>
          </a:p>
          <a:p>
            <a:r>
              <a:rPr lang="en-US" dirty="0" smtClean="0"/>
              <a:t>The Great War, 1916-1919  (aka WWI)</a:t>
            </a:r>
          </a:p>
          <a:p>
            <a:r>
              <a:rPr lang="en-US" dirty="0" smtClean="0"/>
              <a:t>WWII, 1941-1945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25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Imperialism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Americans truly believed in concepts like Manifest Destiny and White Man’s Burden, wars were essentially about colonization, conquest and natural resources</a:t>
            </a:r>
          </a:p>
          <a:p>
            <a:endParaRPr lang="en-US" dirty="0"/>
          </a:p>
          <a:p>
            <a:r>
              <a:rPr lang="en-US" dirty="0" smtClean="0"/>
              <a:t>But, to sum up it is always been about</a:t>
            </a:r>
          </a:p>
          <a:p>
            <a:pPr marL="0" indent="0">
              <a:buNone/>
            </a:pPr>
            <a:r>
              <a:rPr lang="en-US" dirty="0" smtClean="0"/>
              <a:t>	PROTECTING AMERICAN INTERESTS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5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Opinion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/>
          <a:lstStyle/>
          <a:p>
            <a:r>
              <a:rPr lang="en-US" dirty="0" smtClean="0"/>
              <a:t>But even still, Americans have never liked becoming entangled into other countries’ affairs.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8923" y="1600200"/>
            <a:ext cx="4700899" cy="466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1615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archives.gov/education/lessons/zimmermann/images/decoded-message-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33500"/>
            <a:ext cx="3625187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20" y="1333500"/>
            <a:ext cx="428359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rlv.zcache.co.uk/he_is_keeping_the_world_safe_for_democracy_poster-rae29c9819c48440399b9ce2f4556e912_ai370_8byvr_3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20" y="3676649"/>
            <a:ext cx="3840480" cy="3086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72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Aftermath of WWI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The First World War, also known as the “Great War” or the “War to End All Wars,” was global war.</a:t>
            </a:r>
          </a:p>
          <a:p>
            <a:r>
              <a:rPr lang="en-US" sz="1800" dirty="0" smtClean="0"/>
              <a:t>Battles were fought in the trenches using machine guns, poisonous gas and tanks</a:t>
            </a:r>
          </a:p>
          <a:p>
            <a:r>
              <a:rPr lang="en-US" sz="1800" dirty="0" smtClean="0"/>
              <a:t>Battles were fought at sea and coastal towns were shelled by German warships</a:t>
            </a:r>
          </a:p>
          <a:p>
            <a:r>
              <a:rPr lang="en-US" sz="1800" dirty="0" smtClean="0"/>
              <a:t>Planes were used for battle and for positioning and reporting on the enemy</a:t>
            </a:r>
          </a:p>
          <a:p>
            <a:r>
              <a:rPr lang="en-US" sz="1800" dirty="0" smtClean="0"/>
              <a:t>Battles were fought by air with many air raids by German Zeppelins</a:t>
            </a:r>
          </a:p>
          <a:p>
            <a:r>
              <a:rPr lang="en-US" sz="1800" dirty="0" smtClean="0"/>
              <a:t>Civilian workers produced weapons, munitions, equipment and supplies for the troops</a:t>
            </a:r>
          </a:p>
          <a:p>
            <a:r>
              <a:rPr lang="en-US" sz="1800" dirty="0" smtClean="0"/>
              <a:t>Medical personal ministered to the hundreds of thousands of wounded, maimed and sick</a:t>
            </a:r>
          </a:p>
          <a:p>
            <a:r>
              <a:rPr lang="en-US" sz="1800" dirty="0" smtClean="0"/>
              <a:t>Red Scare grips America at home</a:t>
            </a:r>
            <a:endParaRPr lang="en-US" sz="1800" dirty="0"/>
          </a:p>
          <a:p>
            <a:r>
              <a:rPr lang="en-US" sz="1800" dirty="0" smtClean="0"/>
              <a:t>Allied Countries - Losses:</a:t>
            </a:r>
          </a:p>
          <a:p>
            <a:pPr lvl="1"/>
            <a:r>
              <a:rPr lang="en-US" sz="1600" dirty="0" smtClean="0"/>
              <a:t>Military Casualties: 5.7 million</a:t>
            </a:r>
          </a:p>
          <a:p>
            <a:pPr lvl="1"/>
            <a:r>
              <a:rPr lang="en-US" sz="1600" dirty="0" smtClean="0"/>
              <a:t>Civilian Casualties: 3.67 million</a:t>
            </a:r>
          </a:p>
          <a:p>
            <a:pPr lvl="1"/>
            <a:r>
              <a:rPr lang="en-US" sz="1600" dirty="0" smtClean="0"/>
              <a:t>Military Wounded: 12.8 million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743102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We really do try to stay neutral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85" y="2362200"/>
            <a:ext cx="6076950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4572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391</Words>
  <Application>Microsoft Office PowerPoint</Application>
  <PresentationFormat>On-screen Show (4:3)</PresentationFormat>
  <Paragraphs>64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Isolationism and Neutrality</vt:lpstr>
      <vt:lpstr>Isolationism and Neutrality</vt:lpstr>
      <vt:lpstr>Historical Background</vt:lpstr>
      <vt:lpstr>But, what about all these wars since?</vt:lpstr>
      <vt:lpstr>Imperialism</vt:lpstr>
      <vt:lpstr>Popular Opinion</vt:lpstr>
      <vt:lpstr>WWI</vt:lpstr>
      <vt:lpstr>Aftermath of WWI</vt:lpstr>
      <vt:lpstr>WWII</vt:lpstr>
      <vt:lpstr>WWII</vt:lpstr>
      <vt:lpstr>WWII</vt:lpstr>
      <vt:lpstr>After WWII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Isolationism and Neutrality</dc:title>
  <dc:creator>Joshua Abell</dc:creator>
  <cp:lastModifiedBy>Joshua Abell</cp:lastModifiedBy>
  <cp:revision>2</cp:revision>
  <dcterms:created xsi:type="dcterms:W3CDTF">2015-05-12T02:43:40Z</dcterms:created>
  <dcterms:modified xsi:type="dcterms:W3CDTF">2015-05-12T03:02:31Z</dcterms:modified>
</cp:coreProperties>
</file>