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475F2-88C5-4606-AB4F-30B332D6D2C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9BDD0-26E1-4146-B4B9-4D47515E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8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0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5A75-8DBA-4BB6-97D0-B1EC07B969F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9FCB-EF02-4D84-8717-D3966D49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486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MONROE DOCTRINE</a:t>
            </a:r>
          </a:p>
        </p:txBody>
      </p:sp>
    </p:spTree>
    <p:extLst>
      <p:ext uri="{BB962C8B-B14F-4D97-AF65-F5344CB8AC3E}">
        <p14:creationId xmlns:p14="http://schemas.microsoft.com/office/powerpoint/2010/main" val="375310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81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Added in 1904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corollary states that the US has the right to interfere in disagreements between Latin America and European powers as an arbitrator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55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3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goal of Monroe was to remain OUT OF European Affairs, the Truman Doctrine completely negates that.</a:t>
            </a:r>
          </a:p>
          <a:p>
            <a:endParaRPr lang="en-US" dirty="0"/>
          </a:p>
          <a:p>
            <a:r>
              <a:rPr lang="en-US" dirty="0" smtClean="0"/>
              <a:t>This was our way of justifying interference in Europe and Asia</a:t>
            </a:r>
          </a:p>
          <a:p>
            <a:endParaRPr lang="en-US" dirty="0"/>
          </a:p>
          <a:p>
            <a:r>
              <a:rPr lang="en-US" dirty="0" smtClean="0"/>
              <a:t>All for the sake 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CONTAINMENT</a:t>
            </a:r>
            <a:r>
              <a:rPr lang="en-US" sz="8000" dirty="0" smtClean="0"/>
              <a:t>!!!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2949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In foreign affairs James Monroe proclaimed the fundamental policy that bears his name, Monroe Doctrine.</a:t>
            </a:r>
          </a:p>
          <a:p>
            <a:endParaRPr lang="en-US" dirty="0"/>
          </a:p>
        </p:txBody>
      </p:sp>
      <p:pic>
        <p:nvPicPr>
          <p:cNvPr id="4" name="Picture 10" descr="Monroe Doct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5146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39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Monroe &amp; his Sec. of State, JQ Adams wanted to protect new republics in western hemisphere from outside threats</a:t>
            </a:r>
          </a:p>
          <a:p>
            <a:endParaRPr lang="en-US" dirty="0"/>
          </a:p>
        </p:txBody>
      </p:sp>
      <p:pic>
        <p:nvPicPr>
          <p:cNvPr id="5" name="Picture 2" descr="http://www.presidentprofiles.com/images/prh_01_img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476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9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5029200" cy="4525963"/>
          </a:xfrm>
        </p:spPr>
        <p:txBody>
          <a:bodyPr/>
          <a:lstStyle/>
          <a:p>
            <a:r>
              <a:rPr lang="en-US" dirty="0" smtClean="0"/>
              <a:t>Monroe was responding to the threat that Europe might try to aid Spain in winning back her former Latin American colonies. </a:t>
            </a:r>
          </a:p>
          <a:p>
            <a:r>
              <a:rPr lang="en-US" dirty="0" smtClean="0"/>
              <a:t>(Florida issues, Adams-</a:t>
            </a:r>
            <a:r>
              <a:rPr lang="en-US" dirty="0" err="1" smtClean="0"/>
              <a:t>Onis</a:t>
            </a:r>
            <a:r>
              <a:rPr lang="en-US" dirty="0" smtClean="0"/>
              <a:t> Treaty)</a:t>
            </a:r>
          </a:p>
        </p:txBody>
      </p:sp>
      <p:pic>
        <p:nvPicPr>
          <p:cNvPr id="5" name="Picture 3" descr="AndrewJacksononSamPatch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897188" cy="4191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9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oriesofusa.com/images/monroe-doct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5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opartmachine.com/artwork/LOC+1101620/0/Keep-off!-The-Monroe-Doctrine-must-be-respected-Illus.-in-AP101.J8...-painting-artwork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3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1"/>
            <a:ext cx="7772400" cy="1981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Referred to as America’s Self Defense Doctrine.</a:t>
            </a:r>
          </a:p>
          <a:p>
            <a:r>
              <a:rPr lang="en-US" dirty="0" smtClean="0"/>
              <a:t>It is a continuation of President Washington’s neutrality and isolationist policies.</a:t>
            </a:r>
          </a:p>
          <a:p>
            <a:r>
              <a:rPr lang="en-US" dirty="0" smtClean="0"/>
              <a:t>Past problems with Europe led the US to declare the Americas off-limits to Europe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886200"/>
            <a:ext cx="2670175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 was now the protector of new democracies in the Western Hemisphere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European Colonization allowed in the Americas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1" y="3962400"/>
            <a:ext cx="2667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 was now the protector of new democracies in the Western Hemisphere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European Colonization allowed in the Americas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4191000"/>
            <a:ext cx="3505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2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Ways We Have Applied This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Roosevelt Corollary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Truman Doctrine (</a:t>
            </a:r>
            <a:r>
              <a:rPr lang="en-US" dirty="0" err="1" smtClean="0"/>
              <a:t>kinda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9833"/>
          <a:stretch>
            <a:fillRect/>
          </a:stretch>
        </p:blipFill>
        <p:spPr>
          <a:xfrm>
            <a:off x="381000" y="2209800"/>
            <a:ext cx="4038600" cy="4038600"/>
          </a:xfrm>
          <a:prstGeom prst="rect">
            <a:avLst/>
          </a:prstGeom>
        </p:spPr>
      </p:pic>
      <p:pic>
        <p:nvPicPr>
          <p:cNvPr id="2050" name="Picture 2" descr="http://histoforum.net/toetsopdrachten/Truman%20Doctr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7900"/>
            <a:ext cx="423394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3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Doctrine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1842 - Tyler applies the doctrine to Hawaii in what would later be viewed a bad move.</a:t>
            </a:r>
          </a:p>
          <a:p>
            <a:r>
              <a:rPr lang="en-US" dirty="0" smtClean="0"/>
              <a:t>1845 - Polk used the Monroe doctrine to support his case for </a:t>
            </a:r>
            <a:r>
              <a:rPr lang="en-US" i="1" dirty="0" smtClean="0"/>
              <a:t>manifest destiny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1852 - the Monroe doctrine was used in an attempt to force Spain out of Cuba. </a:t>
            </a:r>
          </a:p>
          <a:p>
            <a:r>
              <a:rPr lang="en-US" dirty="0" smtClean="0"/>
              <a:t>1862 - Napoleon III invades Mexico; the US sees this as a violation of the doctrine but due to involvement in the Civil War can do nothing about it. </a:t>
            </a:r>
          </a:p>
          <a:p>
            <a:r>
              <a:rPr lang="en-US" dirty="0" smtClean="0"/>
              <a:t>In the 1870’s Grant attempts to replace European influence with the US in Latin America.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4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331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Background</vt:lpstr>
      <vt:lpstr>Background</vt:lpstr>
      <vt:lpstr>Background</vt:lpstr>
      <vt:lpstr>PowerPoint Presentation</vt:lpstr>
      <vt:lpstr>PowerPoint Presentation</vt:lpstr>
      <vt:lpstr>Monroe Doctrine in a nutshell</vt:lpstr>
      <vt:lpstr>Other Ways We Have Applied This Policy</vt:lpstr>
      <vt:lpstr>Extending the Doctrine</vt:lpstr>
      <vt:lpstr>Roosevelt Corollary</vt:lpstr>
      <vt:lpstr>Truman Doctrine</vt:lpstr>
      <vt:lpstr>PowerPoint Presentation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Abell</dc:creator>
  <cp:lastModifiedBy>Joshua Abell</cp:lastModifiedBy>
  <cp:revision>3</cp:revision>
  <dcterms:created xsi:type="dcterms:W3CDTF">2015-05-12T02:13:03Z</dcterms:created>
  <dcterms:modified xsi:type="dcterms:W3CDTF">2015-05-12T02:40:51Z</dcterms:modified>
</cp:coreProperties>
</file>