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83" r:id="rId9"/>
    <p:sldId id="265" r:id="rId10"/>
    <p:sldId id="266" r:id="rId11"/>
    <p:sldId id="268" r:id="rId12"/>
    <p:sldId id="269" r:id="rId13"/>
    <p:sldId id="280" r:id="rId14"/>
    <p:sldId id="281" r:id="rId15"/>
    <p:sldId id="282" r:id="rId16"/>
    <p:sldId id="272" r:id="rId17"/>
    <p:sldId id="284" r:id="rId18"/>
    <p:sldId id="274" r:id="rId19"/>
    <p:sldId id="275" r:id="rId20"/>
    <p:sldId id="276" r:id="rId21"/>
    <p:sldId id="277" r:id="rId22"/>
    <p:sldId id="278" r:id="rId23"/>
    <p:sldId id="285" r:id="rId24"/>
    <p:sldId id="287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0:42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17692 12502,'96'0,"-73"0,1 0,0 0,0 0,0 0,-1 0,-23 0,24 0,0 0,0 0,24 0,-1 0,-23 0,47 0,-47 0,24 0,-48 0,47 0,-23 0,-24 0,24 0,0 0,23 0,-23 0,-24 0,24 0,0 0,24 0,-25 0,1 0,24 0,-1 0,25 0,-24 0,23 0,-47 0,23 0,1 0,0 0,-25 0,1 0,0 0,-24 0,24 0,-24 0,24 0,-1 0,1 0,-24 0,48 0,0 0,-25 0,1 0,-24 0,24 0,24 0,-1 0,-23 0,48 0,-25 0,1 0,-24 0,-1 0,-23 0,48 0,0 0,-25 0,1 0,24 0,-24 0,-24 0,47 0,-47 0,24 0,0 0,0 0,0 0,-24 0,47 0,1 0,-24 0,23 0,25 0,-25 23,-23-23,24 0,-48 0,24 0,-1 0,1 0,24 0,-48 0,24 0,-24 0,23 0,-23 0,24 0,0 0,0 24,23-24,-23 0,48 0,-1 0,-71 24,24-24,24 0,-25 0,1 0,-24 0,24 0,-24 0,48 0,-24 0,-1 0,-23 0,24 0,0 0,0 0,-24 0,24 0,23 0,-47 0,48 0,-48 0,24 0,23 0,-47 0,24 0,47 0,-47 0,0 0,-24 0,24 0,-24 0,24 0,-24 0,24 0,-1 0,25 0,-48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5:50.118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ip" value="rectangle"/>
      <inkml:brushProperty name="rasterOp" value="maskPen"/>
    </inkml:brush>
  </inkml:definitions>
  <inkml:trace contextRef="#ctx0" brushRef="#br0">11358 9049,'0'0,"-24"47,24-47,0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6:23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12692 8715,'47'0,"1"0,0 0,-1 0,1 0,-24 0,23 0,-23 0,0 0,0 0,23 0,1 0,23 0,-23 0,23 0,-23 0,24 0,47 0,-72-23,1 23,-24-24,23 24,-47 0,24 0,0 0,71 0,-23 0,-25-24,96 24,-48-24,1 24,23 0,-72-24,25 24,-25 0,1 0,-24 0,23 0,25 0,-72 0,47 0,1 0,47 0,-23 0,47 0,-72 0,25 0,-1 0,1 0,23 0,-47 0,-1 0,-47 0,24 0,0 0,0 0,23 0,-23 0,48 0,-25 0,25 0,-1 0,0 0,25 0,-25 0,-23 0,23 0,-23 0,0 0,-1 0,1 0,-1 0,-23 0,24 0,-1 0,1 24,23-24,1 0,23 0,-47 0,23 0,1 0,-1 0,1 0,-25 0,-47 0,72 0,-49 0,73 24,-25-24,48 0,-71 0,71 0,0 0,24 24,23-24,-46 24,-49-24,-23 0,-25 0,25 0,0 0,-48 0,24 0,-24 23,0-23,47 0,25 24,-25-24,25 0,23 24,-24-24,48 0,-47 0,23 0,-23 0,-25 0,1 0,-24 0,-1 0,1 0,24 0,23 24,-23-24,-24 0,23 0,25 0,-1 0,1 0,23 0,-71 0,23 0,1 0,-48 0,24 0,0 0,23 0,1 0,23 0,1 0,-1 0,1 0,23 0,-48 0,-23 0,24 0,-48 0,71 0,-23 0,23 0,-23 0,-24 0,0 0,-1 0,49 0,-25 0,-23 0,0 0,0 0,-24 0,0 24,0-24,0 23,-24-23,-24 0,25 24,-25-24,-23 24,-1-24,-23 24,-24-24,-24 24,-48-24,-70 0,22 23,49-23,-1 24,49-24,-49 24,48-24,48 24,-24 0,0-24,-24 0,48 0,-48 0,24 24,-24-24,48 0,-48 0,48 0,47 0,-47 0,47 0,-47 23,71-23,-48 0,25 24,-25-24,-23 0,48 0,-25 24,-23-24,23 24,-94 0,47-24,0 0,-24 0,48 0,-48 0,71 0,-23 0,23 0,-23 0,0 0,0 0,-24 0,0 0,-48 0,0 0,1 0,47 0,-96-24,25 24,23 0,-23 0,-1 0,24 0,24 0,48 0,48 0,-49 0,25 0,47 0,24 0,-48 0,-23 0,71 0,-24 0,-47 0,47 0,-24 0,-23 0,23 0,-23 0,-24 0,47 0,24 0,-47 0,47 0,-24 0,1 0,47 0,-48 0,0 0,1 0,-72 0,47 0,1 0,-48 0,24 0,23 0,-23 24,71-24,-71 23,23-23,25 0,-1 0,0 0,1 0,-1 0,-47 0,24 0,-1 0,-23 0,47 0,1 0,-1 0,48 0,-24 0,-47 0,23 0,-23 0,-1 0,1 0,-24 0,47 0,-47 0,47 0,-71 0,71 0,1 0,-1 0,-23 0,23 0,-23 0,23 0,0 0,25 0,-25 0,24 0,-47 0,47 0,-24 0,-23 0,23 0,0 0,25 0,-25 0,0 0,1 0,23 0,-24 0,25 0,-1 0,-24 0,1 24,-1-24,24 0,-24 0,-23 24,23-24,-23 0,23 0,1 0,-25 0,25 24,-1-24,24 0,-23 0,-1 0,24 0,0 0,-47 0,47 0,-47 0,47 24,0-24,-24 0,25 0,-25 0,24 23,0-23,0 0,1 0,-1 0,-24 0,48 0,-47 0,-1 0,0 0,-23 0,47 0,-71 0,-24 0,47 0,1 0,23 0,-23 0,23 0,-23 0,-1 0,1-23,23 23,1-24,-25 24,1 0,-1 0,49 0,-25 0,24 0,24 0,-24 0,0 0,-47 0,71 0,-48 0,1 0,-1 0,-23 0,71 0,-48 0,-23 0,71 0,-24 0,24 0,-24 0,-24 0,25 0,-25 0,-23 0,-25 0,49 0,-25 0,48 0,1 0,-1 0,24 0,-48 0,48 0,-24 0,24 0,-23 0,-1 0,24 0,-24 0,0 24,-23-24,-1 0,0 0,1 0,23 0,0 0,24 0,-24 0,0 0,1 0,23 0,-24 0,0 0,-24 0,48 0,-47 23,23 1,0-24,0 0,24 24,-24 0,24 0,-23-24,23 0,-24 24,24-24,-24 23,24 1,0-24,0 24,-24-24,24 0,0 48,-24-48,24 23,0 1,0 0,-23 0,-1-24,24 24,0-1,0-23,0 24,0 0,0 0,24-24,-1 0,-23 24,0-24,24 0,0 0,24 0,-1 0,1 24,23-24,25 0,-25 23,24-23,-71 0,0 0,0 0,-24 0,24 24,-1-24,-23 0,72 0,-1 0,24 24,1-24,-25 0,1 0,-25 0,-23 0,0 0,23 0,1 0,-24 0,24 0,47 0,-48 0,49 0,-25 0,0 0,-47 0,48 0,-48 0,-24 0,71 0,-23 0,-1 24,1-24,23 0,1 0,-1 24,1-24,-1 0,-23 23,71 1,-48 0,24 0,1-24,-49 0,1 0,-48 0,24 0,-24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6:28.8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11739 9358,'24'0,"24"0,-25 0,49 0,-24 0,23 0,0 0,1-24,-1 24,-23-23,-24 23,-1 0,1 0,24 0,-24 0,23 0,1 0,-24 0,47 0,1-24,-1 24,1 0,-1 0,-23 0,23 0,-23 0,-1 0,1 0,23 0,25 0,-25 0,-47 0,24 0,-25 0,1 0,0 0,24 0,-1 0,1 0,-1 0,-23 0,71 0,-23 0,23 0,-23 0,-1 0,72 0,-48 24,-47-24,47 0,24 0,-47 23,47-23,-48 0,1 24,47-24,-96 0,73 0,-73 0,49 0,-1 0,25 0,-1 0,72 0,-48 24,23-24,1 24,-24-24,0 0,-47 0,23 0,-47 0,-1 0,1 0,23 0,1 24,23-24,-71 24,71-24,72 0,-72 0,-23 0,-1 0,0 0,1 0,23 0,-47 0,-1 0,1 23,-24-23,23 0,25 0,-24 0,-1 0,1 24,47-24,-24 0,1 0,23 0,-23 0,23 0,0 0,0 0,48 0,0 24,-24-24,48 0,-24 0,-72 0,1 0,-1-24,-23 0,-48 24,23 0,-23 0,24 0,0 0,24-23,-1 23,25 0,-72-24,47 0,1 24,-48 0,71 0,-23-24,-48 24,48-24,-24 24,23 0,-47 0,48 0,-1 0,-47 0,48 0,-24-24,0 1,23 23,-23 0,47 0,-47 0,95 0,-71 0,0 0,-25 0,25 0,24 0,-49 0,1 0,24 0,-48-24,24 24,-24 0,47 0,1 0,-24 0,-1 0,1 0,24 0,-48 0,47 0,-47 0,24 0,-24 0,48 0,-48 0,0-24,48 24,-25 0,-23 0,24 0,-24 0,0-24,0 24,0-24,0 1,0 23,0-24,0 0,0 0,0 0,0 1,0-1,0 24,0-48,0 0,0 25,0 23,0-24,0 0,0 24,0-24,0 24,-47-24,23 24,24-23,-48 23,24 0,0 0,1 0,23 0,-24 0,0 0,24 0,-24 0,0 0,1 0,-49 0,25 0,-1-24,24 24,0 0,24 0,-23 0,-25 0,24 0,-24 0,-23 0,23 0,1 0,23 0,0 0,24 0,-24 0,0 0,-23 0,23 24,0-24,-23 0,23 0,0 0,-71 0,-24 0,0 0,-24 0,47 0,49 0,23 0,0 0,24 23,0-23,24 24,24-24,-25 0,49 0,-24 0,-25 0,25 0,0 0,-25 0,1-24,0 24,0 0,0 0,23 0,-23 0,24 0,-1 0,1 0,47 0,-71 0,71 0,-47 0,95 0,-119 0,-1 0,1 0,95 0,-47 0,-1 0,-47 0,-24 0,24 24,-24-24,0 24,0-24,24 0,-24 24,23 0,-23-1,0-23,0 24,48 0,-48-24,0 24,24 0,0 0,-24-24,0 23,0-23,23 48,-23-24,24 0,-24-24,24 0,-24 23,0 1,0 0,0-24,0 24,0 0,-95-24,23 0,-47 23,24 1,-24 24,71-48,25 24,-25-24,24 24,0-24,-47 0,47 0,-24 0,-23 23,23-23,1 24,-25-24,-23 24,24 0,-25 0,-70-1,47 25,-48 0,24-1,48-47,47 24,-23-24,23 0,24 24,-23-24,-1 0,0 0,-47 24,0-24,-72 0,-71 0,95 0,-95 0,48 0,94 0,-23 0,119 0,-23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6:47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21717 9596,'0'0,"0"24,23 0,1 0,-24 0,24-24,-24 0,24 47,0-47,-24 24,24-24,-24 24,23-24,-23 24,0 0,0-24,48 47,-48-47,24 24,0-24,-24 24,23 0,-23-1,24 1,0 0,0 0,0 0,-24-24,0 23,23-23,-23 0,48 24,-48 0,0-24,24 0,-24 24,0 0,0-24,0 24,24-1,-24 1,23-24,-23 48,24-48,-24 0,0 24,0-24,24 0</inkml:trace>
  <inkml:trace contextRef="#ctx0" brushRef="#br0" timeOffset="2424">21883 13406,'0'-47,"0"23,0 0,0-23,0 47,0-24,0 24,0 0,0-24,0 0,0 0,24 0,0 1,-24-1,0 0,0 0,0 24,24-47,-24 23,0 0,0 0,0 0,0 1,24-1,-24 0,0 0,0 0,0-23,0-1,0 24,0 0,0 1,0 23,0-24,0 0,0 24,0-24,0 0,0 24,23-23,-23-1,0 24,24-24,0 0,-24 0,0 24,24-24,-24 24,0-23,24-1,-24 24,23 0,-23-48,48 1,-48 23,24 24,-24-24,24 24,-24-24,0 24,23-24,-23 1,0 23,24-24,-24 24,24 0,0-24,-24 24,24-24,-24 0,0 24,24-24,-1 24,-23 0,24-23,-24-1,24 24,-24-24,24 24,0-48,-1 48,-23-23,0 23</inkml:trace>
  <inkml:trace contextRef="#ctx0" brushRef="#br0" timeOffset="6696">22550 10811,'0'0,"0"-48,0 24,0 1,0 23,0-24,0 24,0-48,0 48,0-24,0 1,0 23,0-24,24 24,-24-24,0 24,24 0,0 0,-24-24,23 0,1 24,24 0,-24 0,-24 0,23 0,-23 0,24 0,0 0,-24 0,24 0,-24 0,24 24,-1-24,-23 24,24-24,-24 24,24-24,0 24,0-1,-24-23,0 24,0-24,0 24,0 0,0-24,0 24,0-24,0 47,0-23,0-24,0 24,0 0,0-24,-24 0,24 23,-24-23,24 0,-24 24,24 0,0-24,-24 0,1 24,-1-24,24 48,0-25,0-23,-24 24,24 0,0-24,0 24,0 0,0-1,0-23,0 24,0 0,0 0,0-24,0 24,0-24,0 23,0 1,0 0,0-24,0 48,0-48,0 24,0-24,0 23</inkml:trace>
  <inkml:trace contextRef="#ctx0" brushRef="#br0" timeOffset="8863">22883 11692</inkml:trace>
  <inkml:trace contextRef="#ctx0" brushRef="#br0" timeOffset="14183">22883 11716,'0'0,"0"0,0 0,-23 0,23 0,0 0,0 0,0 24,0-24,23 0,-23 23,0-23,0 24,0 0,24-24,-24 0,0 0,-24 0,24-48,0 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0:51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4572 13002,'23'0,"1"-24,0 24,0 0,0 0,23 0,-47 0,24 0,0 0,0 0,0 0,-1 0,25 0,0 0,23 0,-23 0,23 0,-23 0,-24 0,-24 0,23 0,73 0,-25 0,-23 0,-25 0,25-24,24 24,-72 0,23 0,25 0,-48 0,24 0,-24-24,47 24,-23 0,24 0,-24-24,23 24,1 0,-48 0,48 0,-1 0,-47-23,48 23,-24 0,23 0,-23 0,-24 0,24 0,0 0,-24 0,23 0,1 0,0 0,24 0,-24 0,-24 0,47 0,-23 0,0 0,0 0,-24 0,47 0,25 0,-25 0,25 0,-1 0,1 23,-49-23,73 0,-96 0,23 0,-23 0,24 0,0 0,0 0,0 0,23 24,1-24,-24 0,71 0,-71 0,0 0,23 0,-23 0,0 0,-24 0,24 0,-24 0,47 0,1 0,-24 0,23 0,1 0,23 0,-47 0,0 0,24 0,-48 0,24 0,-1 0,25 0,-24 0,23 0,-23 0,24 0,-24 0,23 0,1 0,-48 0,48 0,-1 0,-47 0,24 0,-24 0,48 0,-48 0,23 0,-23 0,24 0,0 0,24 0,23 0,1 0,-25 0,1 0,-1 0,-23 0,0 0,0 24,24-24,-48 0,47 0,-23 0,0 0,23 24,-23-24,0 0,24 0,-48 0,23 0,1 0,0 0,-24 24,24-24,-24 0,47 23,-47-23,48 0,-24 0,24 0,-1 0,-23 0,24 0,-1 0,1 0,-24 24,23-24,-23 0,0 0,-24 0,24 0,-24 0,47 0,1 0,23 24,-23-24,0 0,-25 0,1 0,0 0,0 0,47 0,-71 0,48 0,-48 0,24 0,23 0,1 0,24 0,-49 0,49 0,-48 0,-1 0,1 0,0 0,24 0,-25 0,-23 0,24 0,0 0,0 0,-24 0,47 0,-47 0,48 0,-24 0,0 0,0 0,47 24,-47-24,0 0,47 0,-47 0,0 0,0 0,-1 0,1 0,0 0,24 0,-1 0,1 24,-1-24,-23 0,0 23,24-23,-48 0,23 0,1 0,-24 0,24 0,24 0,-24 0,-1 0,25 0,-24 0,0 0,-1 0,49 0,-72 0,48 0,-25 0,1 0,0 0,-24 0,24 0,-24 0,47 0,1 0,-24 0,0 0,-24 0,23 0,25 0,0 0,-25 0,25 0,24 0,-49 0,1 0,24 0,-48 0,24 0,23 0,1 0,-24 0,23 0,1 0,-48 0,48 24,-25-24,-23 0,24 0,0 0,-24 0,24 0,23 0,1 0,-24 0,23 0,49 0,-49 0,-23 0,0 0,47 0,-71 0,24 0,24 0,23 0,-47 0,24 0,-1 0,25 0,-48 0,-1 0,-23 0,24 0,-24 0,24 0,24 0,-48 0,23 0,1 0,48 0,-48 0,-1 0,25 0,-48 0,24 0,0 0,-1 0,-23 0,24 0,-24 0,48 0,0 0,-1 0,1 0,-1 0,25 0,-1 0,-47-24,24 24,-1-23,-47 23,72 0,-25 0,-23 0,48 0,-49 0,1 0,0 0,48 0,-49 0,1 0,24 0,-24 0,-1 0,-23 0,24 0,24 0,-48 0,47 0,-23 0,0 0,0 0,0 0,-1 0,25 0,-24 0,0 0,-24 0,24 0,-1 0,1 0,0 0,0 0,23 0,-23 0,0 0,0 0,-24 0,24 0,-24 0,47 0,-23 0,24 0,-24 0,-1 0,1 0,0 0,0 0,0 0,23 0,-23 0,24 0,-25 0,1 0,0 0,0 0,-24 0,24 0,0 0,-24 0,23-24,1 24,24 0,-1 0,-23 0,24 0,0-24,23 24,-47 0,0 0,-1 0,-23 0,24-24,-24 24,95 0,-23 0,23 0,-71 0,24 0,-48 0,47 0,25 0,-49 0,25 0,-24 0,0 0,0 0,-1 0,-23 0,48 0,47 0,-95 0,24 0,47 0,-47 0,0 24,0-24,0 0,-1 0,1 24,0-24,0 0,0 0,23 24,-23-24,24 0,-1 23,25-23,-48 0,23 0,-23 24,24-24,-48 0,24 0,23 0,-23 0,0 0,-24 0,47 0,25 0,-72 0,47 0,-23 0,24 0,-48 0,24 0,-24 0,24 0,-1 0,-23 0,24 0,24 0,-1 0,1 0,47 0,-47 0,23 0,-71 0,24 0,48 0,-25 0,48 0,1 0,-25 0,-23 0,-24 0,-1 0,1 0,24 0,0 0,-25 0,1 0,0 0,0 0,-24 0,24 0,47 0,-47 0,0 0,-1 0,-23 0,72 0,-25 0,49 0,-25 0,24 0,-71 0,24 0,-24 0,0 0,47 0,-23 0,-1 0,1 0,-1 0,1 0,-24 0,0 0,23 0,-23 0,0 0,24 0,-1 0,-23 0,-24 0,24 0,-24 0,47 0,1 0,71 0,-95 0,-24 0,0 0,48 0,-48 0,23 0,-23 0,24 0,-24 0,48 0,-24 0,-1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04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4548 13597,'95'0,"0"0,-23 0,-1 0,-23 0,-1 0,-23 0,-24 0,24 0,-24 0,24 0,0 0,23 0,-23 0,24 0,-1-24,1 24,0 0,-25 0,25 0,0 0,-1 0,-23 0,0 0,24 0,-48 0,71 0,-23 0,23 0,-23 0,23 0,1 0,-25 0,1 0,-24 0,23 0,25 0,-49 0,1 0,24 0,-24 0,0 0,47 0,-23 0,23 0,-23 0,47 0,-47 0,23 0,-23 0,-1 0,-23 0,24 0,-1 0,-23 0,0 0,24 0,-1 0,1 0,-24 0,23 0,-47 0,24 0,0 0,0 0,0 0,-1 0,1 0,24 0,-48 0,47 0,1 0,0 0,23 0,-47 0,47 0,1 0,-48 0,-1 0,1 0,0 0,0 0,0 0,23 0,-23 24,24-24,-1 24,-23-24,48 0,-25 0,48 0,-71 0,-24 0,24 0,0 0,23 0,-47 0,24 0,48 24,-48-24,-1 0,49 0,-25 23,-23-23,24 0,-24 0,23 0,25 24,-25-24,49 0,-25 0,0 0,1 0,-1 0,1 0,-25 24,25-24,-72 24,48-24,-25 0,1 0,24 0,23 24,-23-24,23 23,1 1,-1 0,-23-24,-1 0,-23 0,24 0,-24 0,-24 24,47-24,-23 0,0 0,0 0,0 24,-1-24,1 23,71 1,-47-24,0 0,-25 0,25 0,0 0,-48 0,143 0,-72 0,-23 0,47 0,-71 0,0 0,-1 0,-23 0,96 0,-49 0,48 0,-47 0,0 0,-1 0,-23 0,24 0,-48-24,24 24,-1 0,-23-23,24 23,-24 0,-24 0,-23 0,23 0,0 0,0 0,24 0,-47 0,47 0,-24 0,-71 0,71 0,-24 0,24 0,-23 0,23 0,-24 23,25-23,-1 0,-24 0,0 0,48 0,0 24,-95-24,71 0,-23 0,-1 0,0 0,1 0,23 0,24 0,-24 0,0 0,-23 0,-1 0,-23 0,71 0,-24 0,24 0,-24-24,24 24,-24-23,1 23,23-24,0 24,-24 0,24-24,0 0,-48 24,-23 0,-25-24,25 24,23 0,24-23,1 23,23 0,0 0,23 0,-23 0,24 0,24 0,-48 0,48 0,-1 0,1 0,-1 0,-23 0,24 0,0 0,-48 0,23 0,1 0,0 0,-24 0,48 0,-48 0,23 0,1 0,0 0,0-24,0 24,-24 0,23 0,1 0,0 0,0 0,-24 0,47 0,1 0,-24 0,0 0,0 0,-24 0,23 0,1 0,0 0,24 0,-25 0,25 0,0 0,-48 0,47 0,-47 0,24 0,0 0,0 0,-24 0,47 0,-23 0,-24 0,24 0,0 0,0 0,-24 0,23 0,25 0,23 0,-47 0,24 0,-24 0,0 0,-1 0,-23 0,24 0,-24 0,24 0,0 0,23 0,-23 0,0-24,-24 24,24 0,24 0,-48 0,23 0,1-24,0 24,0 0,-24 0,0 0,71 0,-23 0,-1 0,-23 0,24 0,-24 0,-24 0,71 0,-23 0,-1 0,1 0,-24 0,0 0,-1 0,25 0,-24 0,47 0,-23 0,-24 0,0-24,-1 24,1 0,0 0,24 0,-1 0,1 0,-1 0,25 0,-24 0,-25 0,1 0,-24 0,24 0,24 0,23 0,-23 0,-1 0,-23 0,24 0,-24 0,-1 0,1 0,0 0,24 0,-25 0,49 0,-48 0,-24 0,95 24,-47 0,23-24,-47 0,0 0,-1 0,1 0,24 0,0 0,47 24,-48-24,-47 0,24 0,0 0,0 0,47 0,-71 0,48 24,-1-24,-23 0,24 0,-24 23,0-23,-1 0,25 0,-48 0,24 0,-24 24,47-24,25 0,-48 0,71 0,-47 24,47-24,-48 24,-47-24,48 0,-24 0,-24 0,47 0,1 0,-24 0,47 0,-47 0,0 0,0 0,-24 0,47 0,-23 0,-24 0,24 0,-24 0,24 0,-24-24,0 24,24-24,23 24,-23 0,0-24,0 24,0 0,-24 0,23-23,1-1,0 24,24 0,-48-24,23 24,1 0,24 0,-24 0,47-24,-47 24,0 0,0 0,-1 0,1 0,24 0,-48-24,24 24,-1 0,1 0,-24 0,48 0,0 0,-1 0,-23 0,24 0,-1 0,-23-23,0 23,-24 0,24 0,-1 0,73 0,-25 0,1 0,-25 0,1 0,-48 0,47 0,1 0,-24 0,0 0,47-24,-23 0,23 0,1 24,-25 0,1 0,23-24,-47 24,0 0,95 0,48-24,-1 24,-94 0,23-23,-24 23,-47 0,0 0,0 0,0 0,0 0,47 0,-23 0,-25 0,1 0,24 0,-48 0,24 0,-24 0,47 0,-23 0,0 0,0 0,23 0,-23 0,0 0,-24 0,24 0,0 23,-1-23,25 24,-24-24,0 0,-1 0,1 24,48 0,-25-24,-23 0,0 0,24 24,-25 0,25-24,0 23,-24-23,23 24,-47-24,24 0,-24 0,48 0,23 24,-47-24,71 24,24-24,-47 0,-1 0,-23 0,-25 24,25-24,24 0,-72 0,23 0,25 0,-24 0,23 0,25 0,-25 0,25 0,-48 0,-1 0,25 0,-24 0,0 0,0 0,23 0,25 0,-25 0,1 0,-24 0,47 0,1 0,-49 0,49 0,-25 0,49 0,-49 0,-47 0,-24 0,-23 0,23 23,0-23,-47 24,47 24,0-48,-47 0,71 0,-24 0,24 0,-24 0,0 0,1 0,23 0,-48 0,0 0,24 0,-23 0,-25 24,-23-24,47 23,48-23,-47 0,23 0,0 0,0 0,1 0,-1 0,0 0,-24 0,25 0,-25 0,24 0,0 0,-23 0,47 0,-24 0,-24 0,1 0,23 24,-24-24,24 0,1 0,-1 0,-48 0,48 0,-23 0,-25 0,49 0,-1 0,-24 0,48 0,-24 0,1 0,-1 0,0 0,0 0,-23 0,-1 0,-47 0,47 0,-23 0,23 0,0 0,1 0,-25 0,48 0,1 24,-1-24,0 0,-71 0,71 0,24 0,-95 0,23 0,-23 0,0 0,47 0,-47 24,71-24,0 0,0 0,24 0,-47 0,23 0,0 0,0 0,1 0,-1 0,0 0,0 0,-47 0,-1 0,25 0,-25 0,-23 0,47 0,-47 0,71 0,-47 0,47 0,0 0,0 0,24 0,-95 0,24 0,-1 0,25 0,-1 0,0 0,48 0,-23 0,-25 0,-24 0,49 0,-49 0,25 0,-25 0,1 0,47 0,-24 0,25 0,23 0,71 0,-47 0,0 0,23 0,1 0,-1 0,1-24,0 0,47 0,-24 1,1-25,-1 48,-23-24,0 0,-48 24,23 0,49 0,-25-23,-23 23,71-24,-95 24,0-24,24 24,0 0,47 0,-47 0,-24 0,24 0,24 0,-24 0,-1 24,-23-24,48 0,-24 0,-24 0,47 0,1 0,0 0,-24 0,23 0,-47 0,24 0,-24 0,24 0,23 0,1 0,71 0,-48 0,1 0,23 0,-71 0,0 0,0 0,23 0,-23 0,71 0,-23 0,-25-24,-23 24,0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11.1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4619 14192,'0'0,"72"0,23 0,-24 0,25 0,-49 0,1 0,-48 0,48 0,-1 0,1 0,-24 0,23 0,-47 0,24 0,47 0,-23 0,71 0,-71-24,23 24,24 0,-47 0,-24 0,0 0,-24 0,95 0,-24 0,-23 0,-24 0,0 0,-1 0,-23 0,24 0,71 0,-47 0,24 0,-49 0,25 0,-24 0,23 0,-47 0,24 0,-24 0,24 0,24 0,-24 0,23 0,1 0,23 0,-23 0,-24 0,47 0,-23 0,-1 0,1 0,-24 0,0 0,-1 0,1 0,-24 0,24 0,0 0,0 0,23 0,25 0,-25 0,1 0,0 0,-25 0,25 0,-24 0,23 0,-47 0,24 0,0 0,0 0,0 0,23 0,1 0,0 0,23 24,-23-24,-1 0,-23 0,0 0,-24 0,48 0,-25 0,25 0,-48 24,48-24,-25 0,25 24,-24-24,23 0,-23 0,0 0,0 0,23 24,-47-24,48 0,-24 0,0 0,0 23,-24-23,23 0,25 0,-24 0,23 0,-47 0,24 0,24 0,-24 0,0 0,47 0,-23 0,23 0,-23 0,-1 0,-23 0,47 0,-23 0,-48 0,24 0,47 0,-47 0,0 0,47 0,-23 0,0 0,-24 0,-1 0,25 0,23 0,-47 0,24 0,23 0,-23 0,-24 0,-1 0,-23 0,24 0,0 0,0 0,0 0,-24 0,24 0,-1 0,1 0,0 0,0 0,23 0,49 0,-1 0,-71 0,0 0,23 0,-23 0,0 0,0 0,23 0,-23 0,24 0,-1 0,25 0,-48 0,-1 0,1 0,0 0,-24 0,71 0,-23 0,0 0,-1 0,25 0,23 0,0 0,-23 0,-1 0,1 24,-25-24,-47 0,48 0,-48 0,71 0,-23 0,0 0,-1 0,1 0,-24 0,47 0,-47 0,47 0,-71 0,24 0,0 0,23 0,-23 0,0 0,0 0,24 0,23 0,24 0,-47 0,23 0,-47 0,48 0,-49 0,1 0,0 0,0 0,0 0,23 0,25 0,-49 0,73-24,-25 24,1 0,-25 0,25 0,-72 0,47 0,-23 0,0 0,0 0,-24 0,47 0,1 0,0 0,23 0,0 0,1 0,-1 0,-23 0,47 0,-23 0,-25 0,-47 0,24 0,0 0,24 0,-25 0,1 0,24 0,-1 0,72 0,-71 0,0-23,-1 23,-23 0,-24 0,24 0,-24 0,48 0,-48 0,47 0,1 0,0 0,23 0,0 0,48 0,24 0,-71 0,-25 0,-23 0,24 0,-24 0,-1 0,1 0,48 0,-25 0,1 0,0 0,-1 0,25 0,-1 0,-23 0,-48 0,47 0,-23 0,0 0,0 0,23 0,1 0,0 0,47 0,-24 0,48 0,-47 0,47 0,-72 0,25 0,-24 0,-25 0,1 0,-24 0,24 0,24 0,-1 0,72 0,0 0,0 0,24 0,-47 0,-49 0,1-24,-24 24,23 0,25 0,-25 0,25 0,-25 0,1 0,-24 0,0 0,47 0,-23 0,23 0,-23 0,-24 0,23 0,-23 0,0 0,0 0,47 0,24 0,-23 0,-1 0,-23 0,-1 0,1 0,-24 0,-24 24,47-24,-23 0,0 0,0 0,24 23,-1-23,25 0,47 0,-48 24,72-24,-48 0,-23 0,-1 0,-47 0,24 24,-1-24,1 0,-1 0,-23 0,24 0,-48 0,48 0,-25 0,1 0,0 0,24 0,23 0,-23 0,-25 0,49 0,-48 0,-1 0,1 0,0 0,0 0,24 0,23 0,-23 0,-1 0,1 0,0 0,-48 0,47 0,-23 0,-24 0,71 0,-47 0,0 0,0 0,0 0,47 0,-47 0,0 0,-24 0,71 0,-47 0,0 0,0 0,-1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15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4500 14764,'0'0,"72"0,-25 0,1-24,23 24,-47 0,0 0,0 0,-24-24,24 24,-1 0,1 0,24 0,-1 0,-23 0,24 0,-24 0,0 0,-1 0,25 0,-24 0,23 0,1 0,-24 0,23 0,-47 0,24 0,0 0,0 0,47 0,-23 0,23 0,-47 0,-24 0,24 0,-24 0,48 0,-1 0,-23 0,0 0,47 0,1 0,-48 0,23 0,1 0,-24 0,-24 24,23-24,1 0,24 24,23-24,-71 0,24 24,-24-24,24 0,24 23,-25 1,1 0,0-24,0 24,-24-24,24 0,-24 0,0 24,-24-1,0-23,24 24,-24-24,24 0,-47 0,47 0,-72 0,48 0,-23 0,-1 0,24 0,-23 0,23 0,-24 0,24 0,1 0,-1 0,0 0,-24 0,1 0,-25 0,25-24,23 24,0 0,0 0,-23 0,-1 0,0 0,24 0,-23 0,-1-23,48 23,-47 0,-1 0,48 0,-24 0,0 0,-23 0,23 0,-24 0,25 0,-1 0,-72 0,73 0,-1 0,0 0,-47 0,23 0,-47 0,47 0,0 0,25 0,23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30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18264 15621,'24'0,"71"0,-48 0,49 0,-49 0,25 0,-48 0,23 0,1-24,-48 24,24 0,23 0,-23 0,48 0,-25 0,48 0,1 0,-1 0,-47 0,23 0,-71 0,48 0,47 0,-24-24,-47 24,24-23,-1 23,-23 0,0 0,0 0,0 0,-1 0,1 0,0-24,24 24,-1 0,25 0,23 0,-24 0,25-24,-25 24,1-24,-25 24,-47 0,24 0,0 0,0 0,-24 0,47 0,-47 0,95 0,-71 0,24 0,23 0,-23 0,-24 0,23 0,-23 0,-24 0,24 0,0 0,0 0,-24 0,24 0,-1 0,25 0,-24 0,-24 0,0 0,47 0,-23 24,0-24,47 24,-47-24,0 24,-24-24,24 0,-24 23,24-23,23 24,-23-24,-24 0,24 0,24 24,-25-24,1 24,-24-24,24 0,-24 0,48 0,-48 0,23 24,-23-24,24 0,0 0,-24 47,0-23,-48 0,1-24,23 24,0-1,0-23,-23 24,47-24,0 0,-48 0,24 0,-23 0,23 0,0 0,0 24,0-24,1 24,-1-24,0 0,0 0,24 0,-24 0,24 0,-23 0,-49 0,72 0,-47 0,-1 0,0 0,1 0,-1 0,0 0,-23 0,-1-24,25 24,23 0,0 0,-23 0,23 0,0 0,24 0,-48 0,1 0,23 0,-47 0,23 0,24 0,-47-24,-1 24,1 0,-48 0,47 0,1 0,71 0,-24 0,0 0,-71 0,47 0,-23 0,47 0,-24 0,1 0,-25 0,25 0,47 0,-48 0,-23 0,-1 0,1-24,47 24,0-23,24 23,-47 0,23 0,24 0,-24 0,24 0,-119 0,47 0,25 0,23 0,0 0,24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36.9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4643 16050,'24'0,"23"-24,1 24,0-24,-24 24,23-24,25 24,-49-24,25 24,-48 0,48-23,-1 23,-23 0,24 0,-24 0,23 0,-23 0,0 0,0 0,23 0,1 0,-24-24,-1 24,25 0,-48 0,48 0,-24 0,-1 0,1 0,-24 0,0 0,48 0,-1 0,-47 0,48 0,24 0,-49 0,1 0,24 0,-24 0,-1 0,-23 0,24 0,0 0,47 0,-23 0,23 0,1 24,-24-24,23 0,0 0,-47 0,0 0,0 0,0 0,-24 23,47-23,1 0,0 0,47 0,0 0,0 0,1 0,-49 0,1 0,-24 0,-24 0,23 0,1 0,24 0,0 0,-25 0,25 0,-24 0,23 0,25 0,-1 0,-47 0,0 0,47 0,-23 0,23 0,-47 0,24 0,-1 0,-23 0,0 0,-24 0,24 0,71 0,-71 0,24 0,-25 0,49 0,-48 0,23 0,-23 0,24 0,-25 0,1 0,0 0,0 0,24 0,-1 24,1-24,-24 0,23 0,25 0,-25 0,-23 0,24 24,-1-24,-23 0,0 0,0 0,23 0,-23 0,24 0,23 0,-23 0,23 24,-23-24,23 0,1 0,-72 0,24 0,0 0,-1 0,1 0,0 24,0-24,0 0,-1 0,1 0,24 0,-24 23,-1-23,25 0,23 0,-71 0,48 0,-24 0,0 0,0 0,-1 0,1 0,24 0,-48 0,24 0,47 0,-71 24,48-24,-1 24,1-24,0 0,-1 0,-23 0,24 0,-1 0,-47 0,48 0,-24 0,-1 0,1 0,24 24,-48-24,48 0,-25 0,1 0,0 0,24 0,-25 0,49 0,-24 0,-1 0,-23 0,24 0,-1 0,1 0,23 0,-23 24,23-24,-23 23,23-23,-71 0,24 24,0-24,0 0,-24 0,24 0,-24 0,47 24,25-24,-48 0,23 0,-23 0,0 0,23 24,1-24,0 0,-25 0,1 0,24 0,-24 0,-24 0,23 0,25 0,-24 0,24 0,-48 0,95 0,-71 0,47 0,-47 0,0 0,0 0,-1 0,25 0,-24 0,0 0,-1 0,1 0,0 0,24 0,23-24,0 24,-47 0,24 0,-24 0,-24 0,24 0,-24 0,23 0,1 0,48-24,-1 24,-23 0,-1-24,1 1,0 23,-1 0,1 0,-24-24,-1 24,-23 0,24 0,0 0,24 0,-1 0,1 0,0-24,-1 24,-23 0,-24 0,24 0,0 0,23 0,1 0,-48 0,48 0,23 0,-23 0,-25 0,25 0,0 0,-25 0,1 0,0 0,0 0,0 0,-24 0,23 0,-23 0,24 0,-24 0,48 0,23 0,1 0,-25 0,49 0,-1 0,-24 0,-47 0,0 0,47 0,1 0,-1 0,1 0,-1 0,-47 0,0 0,0 0,-24 0,23 0,1 0,0 0,24 0,23 0,-23 0,23 0,-23 0,-1 0,1 0,-48 0,24 0,23 0,1 0,0 0,23 0,-23 0,-1 0,-23 0,0 0,0 0,0 0,0 0,-1 0,25 0,23 0,1 0,-25 0,1 0,-24 0,23 0,-23 0,24 0,0 0,-1 0,-23 0,0 0,23 0,-23 0,48 0,-48 0,23-24,1 24,-24 0,47 0,-47 0,47 0,-23 0,-24 0,47 0,-47 0,24 0,23 0,-47 0,0 0,-1 0,1 0,-24 0,48 0,0 0,-1 0,48 0,-71 0,24 0,-1 0,1 0,-48 0,48 0,-48 0,23 0,25 0,0 0,-1 0,49 0,-73 0,25 0,-24 0,0 0,-24 0,47 0,1 0,-48 0,24 0,-24 0,24 0,-24 0,47 0,-23 0,24 0,23 0,0 0,-23 0,0 0,-1 0,-23 0,0 0,0 0,0 0,23 0,-23 0,24 0,-24 0,-1 0,73 0,-96 0,23 0,49 0,-25 0,-23 0,24 24,-24-24,47 0,-23 0,23 0,-23 24,-24-24,23 0,1 0,-48 0,48 0,-25 0,1 0,-24 0,72 0,-25 0,-23 0,24 0,-1 0,-23 0,0 0,23 0,-23 0,24 0,0 0,23 0,-23 0,-1 0,25 0,-48 0,47 0,-47 0,-24 0,47 0,-23 0,0 0,0 24,-24-24,71 23,-47-23,71 0,-71 0,0 0,24 24,-48-24,47 24,-47-24,24 0,0 0,0 0,23 24,1 0,0-24,-25 0,25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41.9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4572 16526,'47'0,"-23"0,-24 0,24 0,23 0,-23 24,24-24,0 0,-25 0,25 23,23-23,1 0,-1 0,-47 0,48 0,-49 0,25 0,-24 0,0 0,23 0,48 0,-47 0,24 0,-1 0,-23 0,-1 0,25 0,-1 0,1 0,-49 0,25 0,23 0,-47 0,48 0,-72 0,23 24,-23-24,48 0,47 0,-47 24,0-24,-1 0,25 0,-48 0,-1 0,25 0,0 0,-25 0,1 24,48-24,23 0,-24 0,-47 0,0 0,24 0,-25 0,1 0,-24 0,24 0,24 0,-25 0,25 0,24 0,-1 0,0 0,-23 0,0 0,-25 0,1 0,-24 0,95 0,-47 0,24 0,-1 0,0 0,1 0,-24 0,-25 0,1 0,-24 0,48 0,-24 0,-1 0,73 0,-49 0,72 0,0 0,-23 0,23 0,-24 0,-24 0,1 0,-25 0,1 0,-24 0,0 0,-1 0,25 0,-48 0,48 0,-1 0,-47 0,72 0,-25 0,1 0,24 0,-25 0,1 0,-24 0,-1 0,25 0,0 0,-25 0,25 0,0 0,-25 0,-23 0,48 0,24 0,-25 0,1 0,47 0,-47 0,47 0,-47 0,23 0,0 0,-23 0,-24 0,0 0,-1 0,-23 0,24 0,0 0,24 0,23 24,1-24,-1 0,1 0,-25 0,-23 0,0 0,23 0,-47 0,0 0,-47 0,-1 0,48 0,-24 0,1 0,-25 0,24 0,-24 0,1 0,47 0,-48 0,-23 0,47 0,-71 0,47 0,-23 0,23 0,0 0,25 0,-1 0,24 0,-24 0,0 0,24 0,-24 0,-47 0,-1-24,25 24,-25 0,25 0,-25 0,25 0,47 0,-24 0,0 0,-47 0,23 0,-23 0,23 0,-47 0,-1 0,25 0,-24 0,47 0,48 0,-48 0,48 0,-23 0,23 0,-24 0,0 0,0 0,-47 0,-24 0,-24 0,23 0,-23 0,48 0,-1 0,1 24,47-24,-71 0,23 0,1 0,23 0,-23 0,47 0,0 0,-23 0,23 0,0 0,0 0,-23 0,-1 0,0 0,1 0,23 0,-24 0,24 0,1 0,-1 0,0 0,-24 0,25 0,-49 0,25 0,-49 0,25 0,47 0,-24 0,25 0,-1 0,0 0,-24 0,1 0,-25 0,48 0,-23 0,-1 0,24 0,1 0,-49 0,48 0,-23 0,23 0,-24 0,24 0,1 0,-25 0,24 0,-23 0,-1 0,0 0,24 0,1 0,-1-24,0 24,0 0,0 0,1 0,-1-24,0 24,24 0,-24 0,24-24,-47 24,23 0,-24 0,24 0,-23 0,23 0,0 0,-24-24,25 24,-1 0,-71 0,47 0,-71 0,95 0,0 0,-23 0,23 0,24 0,-24 0,-24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0T17:01:48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4714 16097,'143'0,"0"0,-71 0,-1 0,-47 0,0 0,-24 0,95 0,-24 0,25 0,-25 0,-23-24,23 24,1 0,-49-23,49 23,-24 0,23 0,0 0,1 0,-1 0,-23 0,-24 0,23 0,1 0,0 0,-25 0,25 0,0 0,-25 0,25 0,0 0,-24 0,-1 0,1 0,0 0,0 0,23 0,49 0,-49 0,1 0,-1 0,-23 0,48 0,-25 0,25 0,-25 0,25 0,-24 0,-1 0,25 0,-72 0,23 0,-23 0,48 0,0 0,-1 23,25-23,-1 0,24 0,-47 0,23 0,1 0,-1 0,-47 0,0 0,0 0,47 0,-23 0,-1 0,25 24,-1-24,-23 0,23 0,1 24,-48-24,23 24,1-24,0 0,23 0,-47 0,23 0,1 0,47 24,-47-24,23 0,-47 0,24 0,-24 0,-1 0,1 0,24 0,-24 0,-1 0,25 0,0 23,-1-23,1 0,23 0,25 0,-25 0,24 0,-71 0,0 0,0 0,0 0,-24 0,23 0,25 24,23-24,1 0,23 0,0 0,24 0,-71 0,-24 0,0 0,-1 0,97 0,-25 0,72 0,-96 0,48 0,0 0,-48 0,-23 0,-24 0,0 0,-24 0,95 0,-24 0,1 0,23-24,-47 24,23 0,24 0,-23 0,23-23,-47 23,23-24,-71 24,48 0,-24 0,-24 0,0 0,47 0,-23 0,24 0,-1 0,1 0,-24 0,0 0,23 0,-23 0,24 0,23 0,-23 0,-1 0,49 0,-49 0,25 0,-25 0,-23 0,0 0,-24 0,48 0,-1 0,25 0,-1 0,0-24,1 24,-1 0,-47 0,-24-24,24 24,0 0,23 0,-23 0,0 0,-24 0,24 0,0 0,-24 0,23 0,1 0,48 0,-1 0,1 0,-25 0,25 0,-49 0,1 0,-24 0,24 0,0 0,-24 0,24 0,23 0,1 0,23 0,48 0,-23 0,-49 0,49 0,-73 0,-23 0,48 0,-24 0,0 0,47 0,-47 0,0 0,47-24,1 24,23-23,-24-1,25 0,-49 24,25 0,-25 0,-47 0,48-24,47 24,-47 0,47 0,-47 0,23 0,-47 0,0 0,-1 0,1 0,0 0,-24 0,24 0,0 0,0 0,-1 0,-23 0,48 0,-24 0,23 0,-23 0,95 0,-47 0,-1 0,24 0,-47 0,-24 0,23 0,-47 0,24 0,24 0,95 0,-72 0,48 0,-47 0,-25 0,1 0,23 24,-71-24,48 0,-24 0,23 0,-47 0,48 0,-24 0,0 0,-24 0,47 0,1 0,-24 0,23 0,25 0,-25 0,49 0,70 0,-23 0,-47 24,-25-24,0 0,-23 0,23 0,-47 0,0 0,0 0,-24 24,24-24,-1 0,1 0,24 0,0 0,23 0,-23 0,-25 0,49 0,-48 0,0 0,23 23,1-23,23 24,-23-24,-1 0,25 24,-25-24,25 0,-72 0,48 0,-25 0,25 0,23 0,-23 0,24 0,-25 0,1 24,-24-24,-1 0,1 0,24 0,-24 0,-1 0,-23 0,24 0,0 0,24 0,-25 0,25 0,-24 0,47 0,-71 0,24 0,24 0,-48 0,47 0,25-24,-1 24,48 0,-47 0,-25-24,1 24,-24 0,-24-47,0 23,0 0,0 24,0-24,0 24,-72-47,25 23,-1 0,48 24,-47 0,23 0,-24 0,24 0,-23 0,-1 0,-23 0,47 0,0 0,24 0,-95 0,71 0,-71 0,47-24,48 24,-143-24,96 0,-1 1,48 23,24 0,47 0,24-48,-23 48,-25-24,1 0,-24 24,47 0,-23-23,0 23,-25 0,1-24,0 24,0 0,24-24,-48 24,23 0,49 0,-25 0,1-24,0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189B4D-A004-476B-8984-CC6C3DBAC389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C0A19E-A182-4A0D-B4C1-EEB489925C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civil-war#civil-w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24" Type="http://schemas.openxmlformats.org/officeDocument/2006/relationships/image" Target="../media/image14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customXml" Target="../ink/ink9.xml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  <a:hlinkClick r:id="rId2"/>
              </a:rPr>
              <a:t>Rec</a:t>
            </a:r>
            <a:r>
              <a:rPr lang="en-US" altLang="en-US" b="1" u="sng" dirty="0" smtClean="0">
                <a:solidFill>
                  <a:srgbClr val="002060"/>
                </a:solidFill>
                <a:hlinkClick r:id="rId2"/>
              </a:rPr>
              <a:t>onstructing Society</a:t>
            </a:r>
            <a:endParaRPr lang="en-US" altLang="en-US" b="1" dirty="0" smtClean="0">
              <a:solidFill>
                <a:srgbClr val="002060"/>
              </a:solidFill>
              <a:hlinkClick r:id="rId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89400" cy="182245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about the slaves?</a:t>
            </a:r>
          </a:p>
        </p:txBody>
      </p:sp>
    </p:spTree>
    <p:extLst>
      <p:ext uri="{BB962C8B-B14F-4D97-AF65-F5344CB8AC3E}">
        <p14:creationId xmlns:p14="http://schemas.microsoft.com/office/powerpoint/2010/main" val="10015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Violence Against Blacks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8001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As Congressional Reconstruction begins to breakdown things are harder to control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Riots occur in many cities (including NY)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Police often participated in the riots by stabbing, shooting and hanging blacks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15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The 15</a:t>
            </a:r>
            <a:r>
              <a:rPr lang="en-US" altLang="en-US" sz="2800" baseline="30000" dirty="0" smtClean="0"/>
              <a:t>th</a:t>
            </a:r>
            <a:r>
              <a:rPr lang="en-US" altLang="en-US" sz="2800" dirty="0" smtClean="0"/>
              <a:t> Amendment allows all people (men) to vote regardless of skin color or previous “condition of servitude”.</a:t>
            </a:r>
          </a:p>
          <a:p>
            <a:pPr lvl="1" eaLnBrk="1" hangingPunct="1"/>
            <a:r>
              <a:rPr lang="en-US" altLang="en-US" dirty="0" smtClean="0"/>
              <a:t>In 1870 more than 600 African Americans elected to office </a:t>
            </a:r>
          </a:p>
          <a:p>
            <a:pPr lvl="1" eaLnBrk="1" hangingPunct="1"/>
            <a:r>
              <a:rPr lang="en-US" altLang="en-US" dirty="0" smtClean="0"/>
              <a:t>In 1874 Mississippi sent a former slave to the senate</a:t>
            </a:r>
          </a:p>
          <a:p>
            <a:pPr lvl="2"/>
            <a:r>
              <a:rPr lang="en-US" altLang="en-US" dirty="0" smtClean="0"/>
              <a:t>Hiram Revels</a:t>
            </a:r>
          </a:p>
          <a:p>
            <a:pPr lvl="1"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21667"/>
            <a:ext cx="2295525" cy="233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Loopholes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Poll Taxes- a tax paid to vote or a requirement to own land to vote</a:t>
            </a:r>
          </a:p>
          <a:p>
            <a:r>
              <a:rPr lang="en-US" dirty="0" smtClean="0"/>
              <a:t>Literacy Tests- a test to see who is “fit” to vote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Grandfather Clauses- if your grandpa voted in 1860 so can you</a:t>
            </a:r>
          </a:p>
          <a:p>
            <a:pPr lvl="1"/>
            <a:r>
              <a:rPr lang="en-US" dirty="0" smtClean="0"/>
              <a:t>Why would they add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" y="1371600"/>
            <a:ext cx="911145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0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68580"/>
            <a:ext cx="47296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67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22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56314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6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Racial Violence Spreads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KKK starts in 1866</a:t>
            </a:r>
          </a:p>
          <a:p>
            <a:pPr eaLnBrk="1" hangingPunct="1"/>
            <a:r>
              <a:rPr lang="en-US" altLang="en-US" dirty="0" smtClean="0"/>
              <a:t>Starts to intimidate blacks </a:t>
            </a:r>
            <a:r>
              <a:rPr lang="en-US" altLang="en-US" u="sng" dirty="0" smtClean="0"/>
              <a:t>and</a:t>
            </a:r>
            <a:r>
              <a:rPr lang="en-US" altLang="en-US" dirty="0" smtClean="0"/>
              <a:t> southern republicans</a:t>
            </a:r>
          </a:p>
          <a:p>
            <a:pPr eaLnBrk="1" hangingPunct="1"/>
            <a:r>
              <a:rPr lang="en-US" altLang="en-US" dirty="0" smtClean="0"/>
              <a:t>Membership consisted of ex-confederates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Congress and the courts arrested and tried thousands of Klansmen in response</a:t>
            </a:r>
          </a:p>
        </p:txBody>
      </p:sp>
    </p:spTree>
    <p:extLst>
      <p:ext uri="{BB962C8B-B14F-4D97-AF65-F5344CB8AC3E}">
        <p14:creationId xmlns:p14="http://schemas.microsoft.com/office/powerpoint/2010/main" val="33130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03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00269"/>
            <a:ext cx="4191000" cy="435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1875"/>
            <a:ext cx="2771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1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“New South”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lot like the Old South</a:t>
            </a:r>
          </a:p>
        </p:txBody>
      </p:sp>
    </p:spTree>
    <p:extLst>
      <p:ext uri="{BB962C8B-B14F-4D97-AF65-F5344CB8AC3E}">
        <p14:creationId xmlns:p14="http://schemas.microsoft.com/office/powerpoint/2010/main" val="21909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Share Cropping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23652"/>
            <a:ext cx="3909508" cy="40009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Families farmed a portion of a planters land</a:t>
            </a:r>
          </a:p>
          <a:p>
            <a:pPr lvl="1"/>
            <a:r>
              <a:rPr lang="en-US" altLang="en-US" sz="2400" dirty="0" smtClean="0"/>
              <a:t>Payment was a share of the crop at harvest time</a:t>
            </a:r>
          </a:p>
          <a:p>
            <a:pPr lvl="1"/>
            <a:r>
              <a:rPr lang="en-US" altLang="en-US" sz="2400" dirty="0" smtClean="0"/>
              <a:t>The planter usually provided Housing</a:t>
            </a:r>
          </a:p>
        </p:txBody>
      </p:sp>
      <p:pic>
        <p:nvPicPr>
          <p:cNvPr id="3074" name="Picture 2" descr="http://score.rims.k12.ca.us/score_lessons/reconstruction_of_the_south/media/sharecrop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97" y="2209800"/>
            <a:ext cx="417679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13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“Neither slavery nor involuntary servitude, </a:t>
            </a:r>
            <a:r>
              <a:rPr lang="en-US" altLang="en-US" u="sng" dirty="0" smtClean="0">
                <a:solidFill>
                  <a:srgbClr val="FF0000"/>
                </a:solidFill>
              </a:rPr>
              <a:t>except as a punishment for crime </a:t>
            </a:r>
            <a:r>
              <a:rPr lang="en-US" altLang="en-US" dirty="0" smtClean="0"/>
              <a:t>whereof the party shall have been duly convicted, shall exist within the United States, or any place subject to their jurisdiction”.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When is the only time you can be forced to work?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Problems with Sharecropping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You could be fined for missing a single day</a:t>
            </a:r>
          </a:p>
          <a:p>
            <a:pPr eaLnBrk="1" hangingPunct="1"/>
            <a:r>
              <a:rPr lang="en-US" altLang="en-US" dirty="0" smtClean="0"/>
              <a:t>Many charged the families high rates for housing and other expenses</a:t>
            </a:r>
          </a:p>
          <a:p>
            <a:pPr lvl="1"/>
            <a:r>
              <a:rPr lang="en-US" altLang="en-US" dirty="0" smtClean="0"/>
              <a:t>Farmers ended up it debt and couldn’t leave till it was paid</a:t>
            </a:r>
          </a:p>
          <a:p>
            <a:pPr lvl="1"/>
            <a:r>
              <a:rPr lang="en-US" altLang="en-US" dirty="0" smtClean="0"/>
              <a:t>Every year the debt got bigger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Now they are forced to work and can’t leave</a:t>
            </a:r>
          </a:p>
        </p:txBody>
      </p:sp>
    </p:spTree>
    <p:extLst>
      <p:ext uri="{BB962C8B-B14F-4D97-AF65-F5344CB8AC3E}">
        <p14:creationId xmlns:p14="http://schemas.microsoft.com/office/powerpoint/2010/main" val="39123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Tenant Farming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They paid rent to work a plot of land</a:t>
            </a:r>
          </a:p>
          <a:p>
            <a:pPr eaLnBrk="1" hangingPunct="1"/>
            <a:r>
              <a:rPr lang="en-US" altLang="en-US" smtClean="0"/>
              <a:t>They chose what to plant and had a higher social status</a:t>
            </a:r>
          </a:p>
          <a:p>
            <a:pPr eaLnBrk="1" hangingPunct="1"/>
            <a:r>
              <a:rPr lang="en-US" altLang="en-US" smtClean="0"/>
              <a:t>New merchants spring up in the south to supply tenant farmers (</a:t>
            </a:r>
            <a:r>
              <a:rPr lang="en-US" altLang="en-US" u="sng" smtClean="0"/>
              <a:t>usually on credit</a:t>
            </a:r>
            <a:r>
              <a:rPr lang="en-US" altLang="en-US" smtClean="0"/>
              <a:t>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38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Problems with Tenant Farming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Like share cropping tenant farmers fall prey to greedy landlords</a:t>
            </a:r>
          </a:p>
          <a:p>
            <a:pPr eaLnBrk="1" hangingPunct="1"/>
            <a:r>
              <a:rPr lang="en-US" altLang="en-US" smtClean="0"/>
              <a:t>Many merchants charge them high interest</a:t>
            </a:r>
          </a:p>
        </p:txBody>
      </p:sp>
      <p:pic>
        <p:nvPicPr>
          <p:cNvPr id="2050" name="Picture 2" descr="http://fairtradeawareness.files.wordpress.com/2008/11/tenant20farmers20w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628163"/>
            <a:ext cx="4038600" cy="27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Prisons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13th Amendment “Neither slavery nor involuntary servitude, </a:t>
            </a:r>
            <a:r>
              <a:rPr lang="en-US" altLang="en-US" u="sng" dirty="0" smtClean="0">
                <a:solidFill>
                  <a:srgbClr val="FF0000"/>
                </a:solidFill>
              </a:rPr>
              <a:t>except as a punishment for crime </a:t>
            </a:r>
            <a:r>
              <a:rPr lang="en-US" altLang="en-US" dirty="0" smtClean="0"/>
              <a:t>whereof the party shall have been duly convicted, shall exist within the United States, or any place subject to their jurisdiction”.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4620"/>
            <a:ext cx="1762125" cy="22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Plessy Ferguson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23652"/>
            <a:ext cx="3886201" cy="41723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Established the idea of </a:t>
            </a:r>
            <a:r>
              <a:rPr lang="en-US" dirty="0" smtClean="0">
                <a:solidFill>
                  <a:srgbClr val="FF0000"/>
                </a:solidFill>
              </a:rPr>
              <a:t>SEPARATE BUT EQUAL.</a:t>
            </a:r>
          </a:p>
          <a:p>
            <a:pPr marL="6858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creates conditions to make all black codes permanent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JIM CROW laws- the unequal separation  of black and white society in the south.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projectsisterhood.org/wp-content/uploads/7-Plessy-v-Ferguson-Perry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7999"/>
            <a:ext cx="3719945" cy="24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4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it was a success?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about it was a failure?</a:t>
            </a:r>
          </a:p>
        </p:txBody>
      </p:sp>
    </p:spTree>
    <p:extLst>
      <p:ext uri="{BB962C8B-B14F-4D97-AF65-F5344CB8AC3E}">
        <p14:creationId xmlns:p14="http://schemas.microsoft.com/office/powerpoint/2010/main" val="200817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Freedmen’s Bureau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This first relief agency in the US</a:t>
            </a:r>
          </a:p>
          <a:p>
            <a:pPr eaLnBrk="1" hangingPunct="1"/>
            <a:r>
              <a:rPr lang="en-US" altLang="en-US" smtClean="0"/>
              <a:t>Showed a real concern for the freedmen by many in government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Job training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Living assistance</a:t>
            </a:r>
          </a:p>
          <a:p>
            <a:pPr eaLnBrk="1" hangingPunct="1"/>
            <a:r>
              <a:rPr lang="en-US" altLang="en-US" smtClean="0"/>
              <a:t>Not enough support from congress to make long lasting changes</a:t>
            </a:r>
          </a:p>
        </p:txBody>
      </p:sp>
    </p:spTree>
    <p:extLst>
      <p:ext uri="{BB962C8B-B14F-4D97-AF65-F5344CB8AC3E}">
        <p14:creationId xmlns:p14="http://schemas.microsoft.com/office/powerpoint/2010/main" val="36834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8942"/>
            <a:ext cx="8768574" cy="599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Black Codes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Many states used laws called “black codes” to force free blacks into a position not too different from slavery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Many states used legal “loopholes” to deny constitutional rights to African Americans</a:t>
            </a:r>
            <a:endParaRPr lang="en-US" altLang="en-US" dirty="0"/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This contradicted what the constitution said but they got away with it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23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00800" cy="617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369120" y="4500720"/>
              <a:ext cx="1432080" cy="2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3280" y="4437000"/>
                <a:ext cx="1463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645920" y="4637880"/>
              <a:ext cx="6052320" cy="10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0080" y="4574160"/>
                <a:ext cx="60840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637280" y="4860720"/>
              <a:ext cx="6103800" cy="1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1440" y="4797000"/>
                <a:ext cx="61354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662840" y="5100480"/>
              <a:ext cx="6129720" cy="60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7000" y="5037120"/>
                <a:ext cx="61614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620000" y="5297760"/>
              <a:ext cx="712080" cy="86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4160" y="5234400"/>
                <a:ext cx="7437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575040" y="5572080"/>
              <a:ext cx="1269000" cy="146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59200" y="5508720"/>
                <a:ext cx="13006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671480" y="5726520"/>
              <a:ext cx="6224040" cy="146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55640" y="5662800"/>
                <a:ext cx="6255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645920" y="5949360"/>
              <a:ext cx="2434680" cy="51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30080" y="5885640"/>
                <a:ext cx="2466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1697040" y="5614920"/>
              <a:ext cx="6018480" cy="223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81200" y="5551560"/>
                <a:ext cx="60501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080240" y="3257640"/>
              <a:ext cx="9000" cy="25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64400" y="3193920"/>
                <a:ext cx="40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1594440" y="3094560"/>
              <a:ext cx="6163920" cy="523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78600" y="3031200"/>
                <a:ext cx="619560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4226040" y="3163320"/>
              <a:ext cx="3566520" cy="369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10200" y="3099600"/>
                <a:ext cx="35982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7818120" y="3454560"/>
              <a:ext cx="454680" cy="1371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08760" y="3445200"/>
                <a:ext cx="473400" cy="13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3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Black Codes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u="sng" dirty="0" smtClean="0"/>
              <a:t>Curfew</a:t>
            </a:r>
            <a:r>
              <a:rPr lang="en-US" altLang="en-US" dirty="0" smtClean="0"/>
              <a:t>s- blacks could generally not gather after sunset</a:t>
            </a:r>
          </a:p>
          <a:p>
            <a:pPr eaLnBrk="1" hangingPunct="1"/>
            <a:r>
              <a:rPr lang="en-US" altLang="en-US" u="sng" dirty="0" smtClean="0"/>
              <a:t>Vagrancy</a:t>
            </a:r>
            <a:r>
              <a:rPr lang="en-US" altLang="en-US" dirty="0" smtClean="0"/>
              <a:t>- could be jailed or whipped for not working.</a:t>
            </a:r>
          </a:p>
          <a:p>
            <a:pPr eaLnBrk="1" hangingPunct="1"/>
            <a:r>
              <a:rPr lang="en-US" altLang="en-US" u="sng" dirty="0" smtClean="0">
                <a:solidFill>
                  <a:schemeClr val="tx1">
                    <a:lumMod val="50000"/>
                  </a:schemeClr>
                </a:solidFill>
              </a:rPr>
              <a:t>Labor contracts- </a:t>
            </a:r>
            <a:r>
              <a:rPr lang="en-US" altLang="en-US" dirty="0" smtClean="0"/>
              <a:t>agreements to work for a year with harsh consequences</a:t>
            </a:r>
          </a:p>
          <a:p>
            <a:pPr eaLnBrk="1" hangingPunct="1"/>
            <a:r>
              <a:rPr lang="en-US" altLang="en-US" u="sng" dirty="0" smtClean="0">
                <a:solidFill>
                  <a:schemeClr val="tx1">
                    <a:lumMod val="50000"/>
                  </a:schemeClr>
                </a:solidFill>
              </a:rPr>
              <a:t>Land restriction- </a:t>
            </a:r>
            <a:r>
              <a:rPr lang="en-US" altLang="en-US" dirty="0" smtClean="0"/>
              <a:t>could only live in certain areas</a:t>
            </a:r>
          </a:p>
          <a:p>
            <a:pPr eaLnBrk="1" hangingPunct="1"/>
            <a:r>
              <a:rPr lang="en-US" altLang="en-US" dirty="0" smtClean="0"/>
              <a:t>Miscegenation laws- no “intermingling” of he races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55" y="5334000"/>
            <a:ext cx="158634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89290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27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14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altLang="en-US" smtClean="0"/>
              <a:t>Citizen= anyone born or naturalized in USA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altLang="en-US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Guarantees </a:t>
            </a:r>
            <a:r>
              <a:rPr lang="en-US" altLang="en-US" u="sng" smtClean="0">
                <a:solidFill>
                  <a:srgbClr val="FF0000"/>
                </a:solidFill>
              </a:rPr>
              <a:t>due Process of the law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u="sng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Guarantees </a:t>
            </a:r>
            <a:r>
              <a:rPr lang="en-US" altLang="en-US" u="sng" smtClean="0">
                <a:solidFill>
                  <a:srgbClr val="FF0000"/>
                </a:solidFill>
              </a:rPr>
              <a:t>equal Protection of the law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solidFill>
                  <a:srgbClr val="CC0000"/>
                </a:solidFill>
              </a:rPr>
              <a:t>Still the most important Civil Rights amendment ever passed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68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104</TotalTime>
  <Words>604</Words>
  <Application>Microsoft Office PowerPoint</Application>
  <PresentationFormat>On-screen Show 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Reconstructing Society</vt:lpstr>
      <vt:lpstr>13th Amendment</vt:lpstr>
      <vt:lpstr>Freedmen’s Bureau</vt:lpstr>
      <vt:lpstr>PowerPoint Presentation</vt:lpstr>
      <vt:lpstr>Black Codes</vt:lpstr>
      <vt:lpstr>PowerPoint Presentation</vt:lpstr>
      <vt:lpstr>Black Codes</vt:lpstr>
      <vt:lpstr>PowerPoint Presentation</vt:lpstr>
      <vt:lpstr>14th Amendment</vt:lpstr>
      <vt:lpstr>Violence Against Blacks</vt:lpstr>
      <vt:lpstr>15th Amendment</vt:lpstr>
      <vt:lpstr>Voting Loopholes</vt:lpstr>
      <vt:lpstr>PowerPoint Presentation</vt:lpstr>
      <vt:lpstr>PowerPoint Presentation</vt:lpstr>
      <vt:lpstr>PowerPoint Presentation</vt:lpstr>
      <vt:lpstr>Racial Violence Spreads</vt:lpstr>
      <vt:lpstr>PowerPoint Presentation</vt:lpstr>
      <vt:lpstr>The “New South”</vt:lpstr>
      <vt:lpstr>Share Cropping</vt:lpstr>
      <vt:lpstr>Problems with Sharecropping</vt:lpstr>
      <vt:lpstr>Tenant Farming</vt:lpstr>
      <vt:lpstr>Problems with Tenant Farming</vt:lpstr>
      <vt:lpstr>Southern Prisons</vt:lpstr>
      <vt:lpstr>Plessy Ferguson</vt:lpstr>
      <vt:lpstr>Reconstruction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Society</dc:title>
  <dc:creator>Lowery, Joshua A</dc:creator>
  <cp:lastModifiedBy>Lowery, Joshua A</cp:lastModifiedBy>
  <cp:revision>11</cp:revision>
  <dcterms:created xsi:type="dcterms:W3CDTF">2014-11-10T17:10:23Z</dcterms:created>
  <dcterms:modified xsi:type="dcterms:W3CDTF">2014-11-12T20:33:50Z</dcterms:modified>
</cp:coreProperties>
</file>