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9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1FA5-0E92-4BDF-A0D5-6A2181D0B46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4BA8-D57A-4964-8BE6-14C20BCC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the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1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Rules for AFRICAN AMERICANS </a:t>
            </a:r>
            <a:r>
              <a:rPr lang="en-US" sz="2400" dirty="0" smtClean="0"/>
              <a:t>(no more slaves)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outlaws slavery</a:t>
            </a:r>
          </a:p>
          <a:p>
            <a:endParaRPr lang="en-US" dirty="0" smtClean="0"/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Defines a citizen as anyone born in the USA</a:t>
            </a:r>
          </a:p>
          <a:p>
            <a:pPr lvl="1"/>
            <a:r>
              <a:rPr lang="en-US" dirty="0" smtClean="0"/>
              <a:t>Guarantees due process equal protection of the law</a:t>
            </a:r>
          </a:p>
          <a:p>
            <a:endParaRPr lang="en-US" dirty="0" smtClean="0"/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Guarantees suffrage to African Americans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32" y="2567385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047" y="4676775"/>
            <a:ext cx="2143125" cy="218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664" y="1450658"/>
            <a:ext cx="2482216" cy="1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1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oopholes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349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Poll taxes- no $ no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Literacy tests- a way to keep former slaves from exercising their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Grandfather clauses- away to let poor, illiterate whites vote and still keep poll taxes and literacy tests going.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Black Codes- State laws that were the beginning of legal segregation (before Plessy case)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07" y="1927860"/>
            <a:ext cx="6539593" cy="3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or Failure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States are readmitted and the USA continues as one country</a:t>
            </a:r>
          </a:p>
          <a:p>
            <a:endParaRPr lang="en-US" dirty="0" smtClean="0"/>
          </a:p>
          <a:p>
            <a:r>
              <a:rPr lang="en-US" dirty="0" smtClean="0"/>
              <a:t>Southern infrastructure is rebuilt</a:t>
            </a:r>
          </a:p>
          <a:p>
            <a:endParaRPr lang="en-US" dirty="0" smtClean="0"/>
          </a:p>
          <a:p>
            <a:r>
              <a:rPr lang="en-US" dirty="0" smtClean="0"/>
              <a:t>Constitutional laws are added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 is still agrarian not industrial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freed slaves are stuck in sharecropping</a:t>
            </a:r>
          </a:p>
          <a:p>
            <a:endParaRPr lang="en-US" dirty="0" smtClean="0"/>
          </a:p>
          <a:p>
            <a:r>
              <a:rPr lang="en-US" dirty="0" smtClean="0"/>
              <a:t>States find loopholes to get out of 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, and 15</a:t>
            </a:r>
            <a:r>
              <a:rPr lang="en-US" baseline="30000" dirty="0" smtClean="0"/>
              <a:t>th</a:t>
            </a:r>
            <a:r>
              <a:rPr lang="en-US" dirty="0" smtClean="0"/>
              <a:t> amendments for black </a:t>
            </a:r>
            <a:r>
              <a:rPr lang="en-US" dirty="0"/>
              <a:t>A</a:t>
            </a:r>
            <a:r>
              <a:rPr lang="en-US" dirty="0" smtClean="0"/>
              <a:t>mericans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2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 Lost But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the damages caused by the war</a:t>
            </a:r>
          </a:p>
          <a:p>
            <a:r>
              <a:rPr lang="en-US" dirty="0" smtClean="0"/>
              <a:t>Do the southern states become part of the US?</a:t>
            </a:r>
          </a:p>
          <a:p>
            <a:r>
              <a:rPr lang="en-US" dirty="0" smtClean="0"/>
              <a:t>What do they have to do?</a:t>
            </a:r>
          </a:p>
          <a:p>
            <a:r>
              <a:rPr lang="en-US" dirty="0" smtClean="0"/>
              <a:t>What about the slaves?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210" y="3222186"/>
            <a:ext cx="5608320" cy="339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4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1 Lincoln- 10% plan</a:t>
            </a:r>
          </a:p>
          <a:p>
            <a:pPr lvl="1"/>
            <a:r>
              <a:rPr lang="en-US" dirty="0" smtClean="0"/>
              <a:t>Once 10 percent of a states swears loyalty the state can begin working on a constitution an elections</a:t>
            </a:r>
          </a:p>
          <a:p>
            <a:r>
              <a:rPr lang="en-US" dirty="0" smtClean="0"/>
              <a:t>Plan 2 Johnson plan- still the 10% plan </a:t>
            </a:r>
          </a:p>
          <a:p>
            <a:pPr lvl="1"/>
            <a:r>
              <a:rPr lang="en-US" dirty="0" smtClean="0"/>
              <a:t>but there were more restrictions to keep the former confederate leaders from regaining power</a:t>
            </a:r>
          </a:p>
          <a:p>
            <a:r>
              <a:rPr lang="en-US" dirty="0" smtClean="0"/>
              <a:t>Both of these guys were republicans but most republicans said they had not done enough in two areas = too week</a:t>
            </a:r>
          </a:p>
          <a:p>
            <a:pPr lvl="1"/>
            <a:r>
              <a:rPr lang="en-US" dirty="0" smtClean="0"/>
              <a:t>Punishing the south</a:t>
            </a:r>
          </a:p>
          <a:p>
            <a:pPr lvl="1"/>
            <a:r>
              <a:rPr lang="en-US" dirty="0" smtClean="0"/>
              <a:t>Helping the former slaves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960" y="618736"/>
            <a:ext cx="1283970" cy="1690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507" y="3770636"/>
            <a:ext cx="892493" cy="1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Congressional (radical reconstruction)</a:t>
            </a:r>
          </a:p>
          <a:p>
            <a:r>
              <a:rPr lang="en-US" dirty="0" smtClean="0"/>
              <a:t>Much more aggressive plan</a:t>
            </a:r>
          </a:p>
          <a:p>
            <a:pPr lvl="1"/>
            <a:r>
              <a:rPr lang="en-US" dirty="0" smtClean="0"/>
              <a:t>Divides the south into 5 military districts with a northern general in charge</a:t>
            </a:r>
          </a:p>
          <a:p>
            <a:pPr lvl="1"/>
            <a:r>
              <a:rPr lang="en-US" dirty="0" smtClean="0"/>
              <a:t>Requires that south ratify the “Civil War” Amendments</a:t>
            </a:r>
          </a:p>
          <a:p>
            <a:pPr lvl="1"/>
            <a:r>
              <a:rPr lang="en-US" dirty="0" smtClean="0"/>
              <a:t>Increases the Freedmen’s bureau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866" y="3547757"/>
            <a:ext cx="4797454" cy="3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Literally Rebuilding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51370" cy="4351338"/>
          </a:xfrm>
        </p:spPr>
        <p:txBody>
          <a:bodyPr/>
          <a:lstStyle/>
          <a:p>
            <a:r>
              <a:rPr lang="en-US" dirty="0" smtClean="0"/>
              <a:t>Many things had to be reconstructed during reconstruction</a:t>
            </a:r>
          </a:p>
          <a:p>
            <a:pPr lvl="1"/>
            <a:r>
              <a:rPr lang="en-US" dirty="0" smtClean="0"/>
              <a:t>Railroads</a:t>
            </a:r>
          </a:p>
          <a:p>
            <a:pPr lvl="1"/>
            <a:r>
              <a:rPr lang="en-US" dirty="0" smtClean="0"/>
              <a:t>Bridges </a:t>
            </a:r>
          </a:p>
          <a:p>
            <a:pPr lvl="1"/>
            <a:r>
              <a:rPr lang="en-US" dirty="0" smtClean="0"/>
              <a:t>Government buildings</a:t>
            </a:r>
          </a:p>
          <a:p>
            <a:pPr lvl="1"/>
            <a:r>
              <a:rPr lang="en-US" dirty="0" smtClean="0"/>
              <a:t>Farms 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Government money helped to rebuild the south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618" y="3006090"/>
            <a:ext cx="5269371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Freedmen’s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organization created to help the former slaves improve their condition focusing on two points	</a:t>
            </a:r>
          </a:p>
          <a:p>
            <a:pPr lvl="1"/>
            <a:r>
              <a:rPr lang="en-US" dirty="0" smtClean="0"/>
              <a:t>Slaves were never allowed to own anything so now free, they have nothing</a:t>
            </a:r>
          </a:p>
          <a:p>
            <a:pPr lvl="1"/>
            <a:r>
              <a:rPr lang="en-US" dirty="0" smtClean="0"/>
              <a:t>Slaves were not allowed to read or write so now free, most are illiterate</a:t>
            </a:r>
          </a:p>
          <a:p>
            <a:endParaRPr lang="en-US" dirty="0" smtClean="0"/>
          </a:p>
          <a:p>
            <a:r>
              <a:rPr lang="en-US" dirty="0" smtClean="0"/>
              <a:t>Provided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Shelter 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04" y="3531869"/>
            <a:ext cx="4272665" cy="31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4377054"/>
            <a:ext cx="2752725" cy="234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Hatred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Republicans- Southerners hated them, said they caused reconstruction to happen (Lincoln)</a:t>
            </a:r>
          </a:p>
          <a:p>
            <a:r>
              <a:rPr lang="en-US" dirty="0" smtClean="0"/>
              <a:t>Scalawag- any white southerner who voted republican or sided with reconstruction. It could get you killed</a:t>
            </a:r>
          </a:p>
          <a:p>
            <a:r>
              <a:rPr lang="en-US" dirty="0" smtClean="0"/>
              <a:t>Carpet baggers- Northerners who went to the south to try and take money from reconstruction programs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70" y="4058443"/>
            <a:ext cx="3973830" cy="2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made up of former confederate officers </a:t>
            </a:r>
          </a:p>
          <a:p>
            <a:r>
              <a:rPr lang="en-US" dirty="0" smtClean="0"/>
              <a:t>It’s main purpose was to keep blacks in a position of inferiority</a:t>
            </a:r>
          </a:p>
          <a:p>
            <a:pPr lvl="1"/>
            <a:r>
              <a:rPr lang="en-US" dirty="0" smtClean="0"/>
              <a:t>The law was no longer on their side so they would have to use fear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90" y="324612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3397567"/>
            <a:ext cx="4168140" cy="31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outlawed, but little changed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Sharecropping</a:t>
            </a:r>
          </a:p>
          <a:p>
            <a:pPr lvl="1"/>
            <a:r>
              <a:rPr lang="en-US" dirty="0" smtClean="0"/>
              <a:t>I own the land</a:t>
            </a:r>
          </a:p>
          <a:p>
            <a:pPr lvl="1"/>
            <a:r>
              <a:rPr lang="en-US" dirty="0" smtClean="0"/>
              <a:t>Your work for me</a:t>
            </a:r>
          </a:p>
          <a:p>
            <a:pPr lvl="1"/>
            <a:r>
              <a:rPr lang="en-US" dirty="0" smtClean="0"/>
              <a:t>I provide you with home, equipment and food</a:t>
            </a:r>
          </a:p>
          <a:p>
            <a:pPr lvl="1"/>
            <a:r>
              <a:rPr lang="en-US" dirty="0" smtClean="0"/>
              <a:t>You pay me out of your profits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CAN NEVER MAKE ENOUGH TO PAY BACK MY RATES!!!!!!!!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362" y="0"/>
            <a:ext cx="4257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478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Reconstruction </vt:lpstr>
      <vt:lpstr>The South Lost But Now What?</vt:lpstr>
      <vt:lpstr>3 plans</vt:lpstr>
      <vt:lpstr>Plan 3</vt:lpstr>
      <vt:lpstr>Literally Rebuilding</vt:lpstr>
      <vt:lpstr>Freedmen’s Bureau</vt:lpstr>
      <vt:lpstr>Southern Hatred of Reconstruction</vt:lpstr>
      <vt:lpstr>KKK</vt:lpstr>
      <vt:lpstr>Slavery????</vt:lpstr>
      <vt:lpstr>New Rules for AFRICAN AMERICANS (no more slaves)</vt:lpstr>
      <vt:lpstr>Loopholes</vt:lpstr>
      <vt:lpstr>Success or Failure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Lowery, Joshua A</dc:creator>
  <cp:lastModifiedBy>Lowery, Joshua A</cp:lastModifiedBy>
  <cp:revision>9</cp:revision>
  <dcterms:created xsi:type="dcterms:W3CDTF">2015-05-11T20:42:16Z</dcterms:created>
  <dcterms:modified xsi:type="dcterms:W3CDTF">2015-05-11T21:46:14Z</dcterms:modified>
</cp:coreProperties>
</file>