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1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0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0233-38DF-4072-899B-510B8F491EDA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0745-E145-4999-9592-CB842A64D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East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does the tension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9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growing resentment of American and NATA in the middle east</a:t>
            </a:r>
          </a:p>
          <a:p>
            <a:pPr lvl="1"/>
            <a:r>
              <a:rPr lang="en-US" dirty="0" smtClean="0"/>
              <a:t>Suez Canal</a:t>
            </a:r>
          </a:p>
          <a:p>
            <a:pPr lvl="1"/>
            <a:r>
              <a:rPr lang="en-US" dirty="0" smtClean="0"/>
              <a:t>Israel</a:t>
            </a:r>
          </a:p>
          <a:p>
            <a:r>
              <a:rPr lang="en-US" dirty="0" smtClean="0"/>
              <a:t>The Soviet Union takes advantage by offering military aid and economic assistance to many Middle Eastern countries</a:t>
            </a:r>
          </a:p>
        </p:txBody>
      </p:sp>
    </p:spTree>
    <p:extLst>
      <p:ext uri="{BB962C8B-B14F-4D97-AF65-F5344CB8AC3E}">
        <p14:creationId xmlns:p14="http://schemas.microsoft.com/office/powerpoint/2010/main" val="41471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religions call the middle east there homeland </a:t>
            </a:r>
          </a:p>
          <a:p>
            <a:r>
              <a:rPr lang="en-US" dirty="0" smtClean="0"/>
              <a:t>All 3 can trace there roots back to the biblical figure Abraham.</a:t>
            </a:r>
          </a:p>
          <a:p>
            <a:pPr lvl="1"/>
            <a:r>
              <a:rPr lang="en-US" dirty="0" smtClean="0"/>
              <a:t>Judaism</a:t>
            </a:r>
          </a:p>
          <a:p>
            <a:pPr lvl="1"/>
            <a:r>
              <a:rPr lang="en-US" dirty="0" smtClean="0"/>
              <a:t>Christianity</a:t>
            </a:r>
          </a:p>
          <a:p>
            <a:pPr lvl="1"/>
            <a:r>
              <a:rPr lang="en-US" dirty="0" smtClean="0"/>
              <a:t>Islam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49" y="3387634"/>
            <a:ext cx="1500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92" y="4332514"/>
            <a:ext cx="1243349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69318"/>
            <a:ext cx="1295400" cy="1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07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thousand Jews survived the concentration camp </a:t>
            </a:r>
          </a:p>
          <a:p>
            <a:r>
              <a:rPr lang="en-US" dirty="0" smtClean="0"/>
              <a:t>thousands more were displaced from their homes by Nazi policy</a:t>
            </a:r>
          </a:p>
          <a:p>
            <a:r>
              <a:rPr lang="en-US" dirty="0" smtClean="0"/>
              <a:t>They had no where to go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953317"/>
            <a:ext cx="3886200" cy="290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464"/>
            <a:ext cx="349469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9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was to send them back to their historical homeland near Jerusalem</a:t>
            </a:r>
          </a:p>
          <a:p>
            <a:r>
              <a:rPr lang="en-US" dirty="0" smtClean="0"/>
              <a:t>The only problem was that since the Jews left millions of Muslims lived there and call it their homeland</a:t>
            </a:r>
          </a:p>
          <a:p>
            <a:r>
              <a:rPr lang="en-US" dirty="0" smtClean="0"/>
              <a:t>England and America supported creation of a </a:t>
            </a:r>
            <a:r>
              <a:rPr lang="en-US" dirty="0" err="1" smtClean="0"/>
              <a:t>a</a:t>
            </a:r>
            <a:r>
              <a:rPr lang="en-US" dirty="0" smtClean="0"/>
              <a:t> new Jewish state= Israel.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209800" cy="19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Homeland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9" y="1371600"/>
            <a:ext cx="6705600" cy="47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22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the creation of Israel surrounding Muslim countries have laid claim to the land</a:t>
            </a:r>
          </a:p>
          <a:p>
            <a:r>
              <a:rPr lang="en-US" dirty="0" smtClean="0"/>
              <a:t>It has caused violence on both sides</a:t>
            </a:r>
          </a:p>
          <a:p>
            <a:r>
              <a:rPr lang="en-US" dirty="0" smtClean="0"/>
              <a:t>The US has been and continues to support Israel</a:t>
            </a:r>
          </a:p>
          <a:p>
            <a:r>
              <a:rPr lang="en-US" dirty="0" smtClean="0"/>
              <a:t>It is the #1 (but not the only) problem between America and the Muslim world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42" y="4953000"/>
            <a:ext cx="2778658" cy="19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5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Trouble in the Suez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is the Suez?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0"/>
            <a:ext cx="4419600" cy="48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58" y="3276600"/>
            <a:ext cx="5498191" cy="35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1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Suez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1956, Israel sends troop to Egypt after Egyptian president (Nasser) took control of the Canal previously ran by the British</a:t>
            </a:r>
          </a:p>
          <a:p>
            <a:pPr lvl="1"/>
            <a:r>
              <a:rPr lang="en-US" dirty="0" smtClean="0"/>
              <a:t>France and Britain joined Israel</a:t>
            </a:r>
          </a:p>
          <a:p>
            <a:pPr lvl="1"/>
            <a:r>
              <a:rPr lang="en-US" dirty="0" smtClean="0"/>
              <a:t>The Soviet Union supported Egypt with guns and money.</a:t>
            </a:r>
          </a:p>
          <a:p>
            <a:pPr lvl="1"/>
            <a:r>
              <a:rPr lang="en-US" dirty="0" smtClean="0"/>
              <a:t>It nearly causes another world war </a:t>
            </a:r>
          </a:p>
          <a:p>
            <a:r>
              <a:rPr lang="en-US" dirty="0" smtClean="0"/>
              <a:t>In the end, the British, French and Israeli governments withdrew their troops in late 1956 and early 1957.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271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Middle East </vt:lpstr>
      <vt:lpstr>Religion</vt:lpstr>
      <vt:lpstr>The Holocaust</vt:lpstr>
      <vt:lpstr>The Homeland</vt:lpstr>
      <vt:lpstr>The Homeland</vt:lpstr>
      <vt:lpstr>The Problem</vt:lpstr>
      <vt:lpstr>Trouble in the Suez</vt:lpstr>
      <vt:lpstr>PowerPoint Presentation</vt:lpstr>
      <vt:lpstr>Suez Crisis</vt:lpstr>
      <vt:lpstr>After the Crisis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</dc:title>
  <dc:creator>Lowery, Joshua A</dc:creator>
  <cp:lastModifiedBy>Lowery, Joshua A</cp:lastModifiedBy>
  <cp:revision>4</cp:revision>
  <dcterms:created xsi:type="dcterms:W3CDTF">2015-04-14T15:40:47Z</dcterms:created>
  <dcterms:modified xsi:type="dcterms:W3CDTF">2015-04-14T16:15:41Z</dcterms:modified>
</cp:coreProperties>
</file>