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Tuesday, 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5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Vocab Quiz &amp; Comp Check – Tuesday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12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20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Presidential Progressivism PPT &amp; Cornell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Pres 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Progs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Group Readings. 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226" y="1920574"/>
            <a:ext cx="3678174" cy="47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12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792224"/>
            <a:ext cx="7107936" cy="485241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</a:pPr>
            <a:r>
              <a:rPr lang="en-US" sz="1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Basketball @ LIT 3:30</a:t>
            </a:r>
            <a:endParaRPr lang="en-US" sz="18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18-23, see dress down days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Need someone to do my door!!!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Vocab Quiz &amp; Comp Check – TODAY!!!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18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Vocab Quiz &amp; Check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Review Presidential Progressivism &amp; Imperialism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82" y="1918336"/>
            <a:ext cx="4726305" cy="47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12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</a:t>
            </a: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576000" lvl="2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Basketball @ LIT 3:30</a:t>
            </a:r>
            <a:endParaRPr lang="en-US" sz="2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Class 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32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Start </a:t>
            </a:r>
            <a:r>
              <a:rPr lang="en-US" sz="2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Journeys with George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Note Sheet that follows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400" u="sng" dirty="0">
                <a:latin typeface="Book Antiqua" panose="02040602050305030304" pitchFamily="18" charset="0"/>
              </a:rPr>
              <a:t>Target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I can </a:t>
            </a:r>
            <a:r>
              <a:rPr lang="en-US" sz="24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400" dirty="0" smtClean="0">
                <a:latin typeface="Book Antiqua" panose="02040602050305030304" pitchFamily="18" charset="0"/>
              </a:rPr>
              <a:t>: PAC (Political </a:t>
            </a:r>
            <a:r>
              <a:rPr lang="en-US" sz="2400" smtClean="0">
                <a:latin typeface="Book Antiqua" panose="02040602050305030304" pitchFamily="18" charset="0"/>
              </a:rPr>
              <a:t>Action Committee)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73" y="1877569"/>
            <a:ext cx="5215012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13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792224"/>
            <a:ext cx="7107936" cy="485241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18-23, see dress down days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Comp Check – TODAY!!!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18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Review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Take Comp Check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Begin WWI Work Product - Vocab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46" y="1660589"/>
            <a:ext cx="4021421" cy="51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err="1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13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</a:t>
            </a:r>
            <a:r>
              <a:rPr lang="en-US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Journeys with George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Review the Movie Sheet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Vocab Quiz – Elections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Discussion on Campaign Funding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Reading Sheet 17.1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000" u="sng" dirty="0">
                <a:latin typeface="Book Antiqua" panose="02040602050305030304" pitchFamily="18" charset="0"/>
              </a:rPr>
              <a:t>Target</a:t>
            </a:r>
            <a:r>
              <a:rPr lang="en-US" sz="2000" dirty="0">
                <a:latin typeface="Book Antiqua" panose="02040602050305030304" pitchFamily="18" charset="0"/>
              </a:rPr>
              <a:t>: </a:t>
            </a:r>
            <a:r>
              <a:rPr lang="en-US" sz="2000" b="1" dirty="0">
                <a:latin typeface="Book Antiqua" panose="02040602050305030304" pitchFamily="18" charset="0"/>
              </a:rPr>
              <a:t>I can </a:t>
            </a:r>
            <a:r>
              <a:rPr lang="en-US" sz="20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soft money; interest group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73" y="1877569"/>
            <a:ext cx="5215012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14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792224"/>
            <a:ext cx="7107936" cy="485241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Basketball Friday vs Ballard 7:00, $8.00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19-23, see dress down days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18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Review Comp Check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WWI PPT &amp; Cornell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WWI Vocab &amp; Timeline; Check Work Products!!!!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67" y="1883473"/>
            <a:ext cx="5260478" cy="45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14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Basketball LIT Friday vs. Ballard @ Valley 7:00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Nominate for Homecoming during lunch</a:t>
            </a:r>
            <a:endParaRPr lang="en-US" sz="20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Discussion on Campaign Funding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Reading Sheet 17.1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000" u="sng" dirty="0">
                <a:latin typeface="Book Antiqua" panose="02040602050305030304" pitchFamily="18" charset="0"/>
              </a:rPr>
              <a:t>Target</a:t>
            </a:r>
            <a:r>
              <a:rPr lang="en-US" sz="2000" dirty="0">
                <a:latin typeface="Book Antiqua" panose="02040602050305030304" pitchFamily="18" charset="0"/>
              </a:rPr>
              <a:t>: </a:t>
            </a:r>
            <a:r>
              <a:rPr lang="en-US" sz="2000" b="1" dirty="0">
                <a:latin typeface="Book Antiqua" panose="02040602050305030304" pitchFamily="18" charset="0"/>
              </a:rPr>
              <a:t>I can </a:t>
            </a:r>
            <a:r>
              <a:rPr lang="en-US" sz="2000" b="1" dirty="0" smtClean="0">
                <a:latin typeface="Book Antiqua" panose="02040602050305030304" pitchFamily="18" charset="0"/>
              </a:rPr>
              <a:t>describe the election process and the concepts behind campaign funding.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absentee vote; exit poll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302" y="1877568"/>
            <a:ext cx="3705958" cy="48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15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792224"/>
            <a:ext cx="7107936" cy="485241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Basketball TONIGHT vs Ballard 7:00, $8.00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19-23, see dress down days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18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WWI Vocab &amp; Timeline; Check Work Products!!!!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Why We Enter WWI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83" y="2080069"/>
            <a:ext cx="5172837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15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Discussion on Campaign Funding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Reading Sheet 17.1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000" u="sng" dirty="0">
                <a:latin typeface="Book Antiqua" panose="02040602050305030304" pitchFamily="18" charset="0"/>
              </a:rPr>
              <a:t>Target</a:t>
            </a:r>
            <a:r>
              <a:rPr lang="en-US" sz="2000" dirty="0">
                <a:latin typeface="Book Antiqua" panose="02040602050305030304" pitchFamily="18" charset="0"/>
              </a:rPr>
              <a:t>: </a:t>
            </a:r>
            <a:r>
              <a:rPr lang="en-US" sz="2000" b="1" dirty="0">
                <a:latin typeface="Book Antiqua" panose="02040602050305030304" pitchFamily="18" charset="0"/>
              </a:rPr>
              <a:t>I can </a:t>
            </a:r>
            <a:r>
              <a:rPr lang="en-US" sz="20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</a:t>
            </a:r>
            <a:r>
              <a:rPr lang="en-US" sz="2000" dirty="0" smtClean="0">
                <a:latin typeface="Book Antiqua" panose="02040602050305030304" pitchFamily="18" charset="0"/>
              </a:rPr>
              <a:t>public funding, private funding, FECA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43" y="1877568"/>
            <a:ext cx="4864557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Tuesday, 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5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Class 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32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Political Parties PPT &amp; Notes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400" u="sng" dirty="0">
                <a:latin typeface="Book Antiqua" panose="02040602050305030304" pitchFamily="18" charset="0"/>
              </a:rPr>
              <a:t>Target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I can </a:t>
            </a:r>
            <a:r>
              <a:rPr lang="en-US" sz="24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400" dirty="0" smtClean="0">
                <a:latin typeface="Book Antiqua" panose="02040602050305030304" pitchFamily="18" charset="0"/>
              </a:rPr>
              <a:t>: political party, </a:t>
            </a:r>
            <a:r>
              <a:rPr lang="en-US" sz="2400" smtClean="0">
                <a:latin typeface="Book Antiqua" panose="02040602050305030304" pitchFamily="18" charset="0"/>
              </a:rPr>
              <a:t>political structure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76" y="1994154"/>
            <a:ext cx="463440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>
                <a:solidFill>
                  <a:schemeClr val="tx1"/>
                </a:solidFill>
                <a:ea typeface="Batang" panose="02030600000101010101" pitchFamily="18" charset="-127"/>
              </a:rPr>
              <a:t>6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Vocab Quiz &amp; Comp Check – Tuesday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20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Pres 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Progs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Group Readings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Imperialism PPT &amp; Cornell Notes 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img.memecdn.com/teddy-roose_o_240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35" y="1968437"/>
            <a:ext cx="3938574" cy="48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Wednesday, January </a:t>
            </a:r>
            <a:r>
              <a:rPr lang="en-US" sz="6000" u="sng" dirty="0">
                <a:solidFill>
                  <a:schemeClr val="tx1"/>
                </a:solidFill>
                <a:ea typeface="Batang" panose="02030600000101010101" pitchFamily="18" charset="-127"/>
              </a:rPr>
              <a:t>6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Class 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32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Political Parties PPT &amp; Notes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On the Road with George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400" u="sng" dirty="0">
                <a:latin typeface="Book Antiqua" panose="02040602050305030304" pitchFamily="18" charset="0"/>
              </a:rPr>
              <a:t>Target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I can </a:t>
            </a:r>
            <a:r>
              <a:rPr lang="en-US" sz="24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400" dirty="0" smtClean="0">
                <a:latin typeface="Book Antiqua" panose="02040602050305030304" pitchFamily="18" charset="0"/>
              </a:rPr>
              <a:t>: political party, political structure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76" y="1994154"/>
            <a:ext cx="463440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7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</a:pPr>
            <a:r>
              <a:rPr lang="en-US" sz="1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Basketball @ Bullitt East @ 7:30</a:t>
            </a:r>
            <a:endParaRPr lang="en-US" sz="18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Vocab Quiz &amp; Comp Check – Tuesday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18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Imperialism PPT &amp; Cornell Notes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Imperialism Mapping </a:t>
            </a: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032" y="1899482"/>
            <a:ext cx="3569893" cy="47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Thursday, 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7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</a:t>
            </a: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576000" lvl="2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Basketball vs. Bullitt East 7:30</a:t>
            </a:r>
            <a:endParaRPr lang="en-US" sz="2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Class 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32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Political Parties PPT &amp; Notes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400" u="sng" dirty="0">
                <a:latin typeface="Book Antiqua" panose="02040602050305030304" pitchFamily="18" charset="0"/>
              </a:rPr>
              <a:t>Target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I can </a:t>
            </a:r>
            <a:r>
              <a:rPr lang="en-US" sz="24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400" dirty="0" smtClean="0">
                <a:latin typeface="Book Antiqua" panose="02040602050305030304" pitchFamily="18" charset="0"/>
              </a:rPr>
              <a:t>: primary election, incumbent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834" y="1877568"/>
            <a:ext cx="5427495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err="1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8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Vocab Quiz &amp; Comp Check – Tuesday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20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Imperialism Mapping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Imperialism PPT &amp; Cornell Notes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800" b="1" u="sng" smtClean="0">
                <a:solidFill>
                  <a:schemeClr val="tx1"/>
                </a:solidFill>
                <a:latin typeface="Book Antiqua" panose="02040602050305030304" pitchFamily="18" charset="0"/>
              </a:rPr>
              <a:t>OR</a:t>
            </a:r>
            <a:r>
              <a:rPr lang="en-US" sz="2400" smtClean="0">
                <a:solidFill>
                  <a:schemeClr val="tx1"/>
                </a:solidFill>
                <a:latin typeface="Book Antiqua" panose="02040602050305030304" pitchFamily="18" charset="0"/>
              </a:rPr>
              <a:t> Envelope Activities Assignment</a:t>
            </a: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344" y="1877568"/>
            <a:ext cx="3913632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11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</a:pPr>
            <a:r>
              <a:rPr lang="en-US" sz="1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Basketball @ LIT 3:30</a:t>
            </a:r>
            <a:endParaRPr lang="en-US" sz="18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Homecoming – Jan 18-23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ESD – Wednesday &amp; Thursday 2:30-3:30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Vocab Quiz &amp; Comp Check – Tuesday</a:t>
            </a:r>
          </a:p>
          <a:p>
            <a:pPr marL="841248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PEP Final – Due February 11</a:t>
            </a:r>
            <a:r>
              <a:rPr lang="en-US" sz="18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(tentatively)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Journal &amp; Vocab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Review Presidential Progressivism &amp; Imperialism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Understanding Imperialism Activity</a:t>
            </a: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232" y="1529884"/>
            <a:ext cx="4175929" cy="52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43" y="768097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January </a:t>
            </a:r>
            <a:r>
              <a:rPr lang="en-US" sz="6000" u="sng" dirty="0" smtClean="0">
                <a:solidFill>
                  <a:schemeClr val="tx1"/>
                </a:solidFill>
                <a:ea typeface="Batang" panose="02030600000101010101" pitchFamily="18" charset="-127"/>
              </a:rPr>
              <a:t>11</a:t>
            </a:r>
            <a:r>
              <a:rPr lang="en-US" sz="6000" u="sng" baseline="30000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solidFill>
                  <a:schemeClr val="tx1"/>
                </a:solidFill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solidFill>
                <a:schemeClr val="tx1"/>
              </a:solidFill>
              <a:latin typeface="Against Modern Football" pitchFamily="2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376" y="1877568"/>
            <a:ext cx="7107936" cy="476707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Sporting News</a:t>
            </a:r>
            <a:r>
              <a:rPr lang="en-US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576000" lvl="2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Basketball @ LIT</a:t>
            </a:r>
            <a:endParaRPr lang="en-US" sz="2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Class Announcements:</a:t>
            </a:r>
          </a:p>
          <a:p>
            <a:pPr marL="247248">
              <a:spcBef>
                <a:spcPts val="60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</a:t>
            </a:r>
            <a:r>
              <a:rPr lang="en-US" sz="32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CNN Podcast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Start </a:t>
            </a:r>
            <a:r>
              <a:rPr lang="en-US" sz="2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Journeys with George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Note Sheet that follows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Learning </a:t>
            </a:r>
            <a:r>
              <a:rPr lang="en-US" sz="2400" u="sng" dirty="0">
                <a:latin typeface="Book Antiqua" panose="02040602050305030304" pitchFamily="18" charset="0"/>
              </a:rPr>
              <a:t>Target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I can </a:t>
            </a:r>
            <a:r>
              <a:rPr lang="en-US" sz="2400" b="1" dirty="0" smtClean="0">
                <a:latin typeface="Book Antiqua" panose="02040602050305030304" pitchFamily="18" charset="0"/>
              </a:rPr>
              <a:t>describe the political parties in American politics and characteristics of each.</a:t>
            </a:r>
          </a:p>
          <a:p>
            <a:pPr marL="3240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u="sng" dirty="0" smtClean="0">
                <a:latin typeface="Book Antiqua" panose="02040602050305030304" pitchFamily="18" charset="0"/>
              </a:rPr>
              <a:t>Vocabulary</a:t>
            </a:r>
            <a:r>
              <a:rPr lang="en-US" sz="2400" dirty="0" smtClean="0">
                <a:latin typeface="Book Antiqua" panose="02040602050305030304" pitchFamily="18" charset="0"/>
              </a:rPr>
              <a:t>: primary election, incumbent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834" y="1877568"/>
            <a:ext cx="5427495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1962</TotalTime>
  <Words>928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Batang</vt:lpstr>
      <vt:lpstr>Against Modern Football</vt:lpstr>
      <vt:lpstr>Book Antiqua</vt:lpstr>
      <vt:lpstr>Gill Sans MT</vt:lpstr>
      <vt:lpstr>Wingdings 2</vt:lpstr>
      <vt:lpstr>Dividend</vt:lpstr>
      <vt:lpstr>Tuesday, January 5th </vt:lpstr>
      <vt:lpstr>Tuesday, January 5th </vt:lpstr>
      <vt:lpstr>Wednesday, January 6th </vt:lpstr>
      <vt:lpstr>Wednesday, January 6th </vt:lpstr>
      <vt:lpstr>Thursday, January 7th </vt:lpstr>
      <vt:lpstr>Thursday, January 7th </vt:lpstr>
      <vt:lpstr>friday, January 8th </vt:lpstr>
      <vt:lpstr>Monday, January 11th </vt:lpstr>
      <vt:lpstr>Monday, January 11th </vt:lpstr>
      <vt:lpstr>TUESDAY, January 12th </vt:lpstr>
      <vt:lpstr>Tuesday, January 12th </vt:lpstr>
      <vt:lpstr>Wednesday, January 13th </vt:lpstr>
      <vt:lpstr>wEDNESDAY, January 13th </vt:lpstr>
      <vt:lpstr>Thursday, January 14th </vt:lpstr>
      <vt:lpstr>Thursday, January 14th </vt:lpstr>
      <vt:lpstr>Friday, January 15th </vt:lpstr>
      <vt:lpstr>Friday, January 15th 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Abell, Joshua L</dc:creator>
  <cp:lastModifiedBy>Abell, Joshua L</cp:lastModifiedBy>
  <cp:revision>33</cp:revision>
  <dcterms:created xsi:type="dcterms:W3CDTF">2016-01-05T12:17:14Z</dcterms:created>
  <dcterms:modified xsi:type="dcterms:W3CDTF">2016-01-15T16:28:55Z</dcterms:modified>
</cp:coreProperties>
</file>