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6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0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05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6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4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9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8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0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4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1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0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Monday, November 9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6972113" cy="46939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Next Trip Payment due November 19</a:t>
            </a:r>
            <a:r>
              <a:rPr lang="en-US" sz="1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latin typeface="Book Antiqua" panose="02040602050305030304" pitchFamily="18" charset="0"/>
              </a:rPr>
              <a:t>Class Announcements</a:t>
            </a:r>
            <a:r>
              <a:rPr lang="en-US" sz="28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US History Agreement – due Wednesday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Reconstruction Comp Check, Vocab (&amp; Map) – Thursday </a:t>
            </a:r>
            <a:endParaRPr lang="en-US" sz="18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Learning </a:t>
            </a:r>
            <a:r>
              <a:rPr lang="en-US" sz="1800" dirty="0">
                <a:latin typeface="Book Antiqua" panose="02040602050305030304" pitchFamily="18" charset="0"/>
              </a:rPr>
              <a:t>Target &amp; </a:t>
            </a:r>
            <a:r>
              <a:rPr lang="en-US" sz="1800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Brief Syllabus Overview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Seating Arrangements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Reconstruction Vocab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2727769"/>
            <a:ext cx="5242560" cy="36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FRIDAY, 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November 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13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1975104"/>
            <a:ext cx="7145349" cy="476707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TONIGHT 7:30 </a:t>
            </a: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(extra credit!)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Next Trip Payment due November 17</a:t>
            </a:r>
            <a:r>
              <a:rPr lang="en-US" sz="1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latin typeface="Book Antiqua" panose="02040602050305030304" pitchFamily="18" charset="0"/>
              </a:rPr>
              <a:t>Class Announcements</a:t>
            </a:r>
            <a:r>
              <a:rPr lang="en-US" sz="28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Book Antiqua" panose="02040602050305030304" pitchFamily="18" charset="0"/>
              </a:rPr>
              <a:t>Reconstruction Comp Check &amp; Map </a:t>
            </a:r>
            <a:r>
              <a:rPr lang="en-US" sz="1800" dirty="0" smtClean="0">
                <a:latin typeface="Book Antiqua" panose="02040602050305030304" pitchFamily="18" charset="0"/>
              </a:rPr>
              <a:t>- </a:t>
            </a:r>
            <a:r>
              <a:rPr lang="en-US" sz="1800" dirty="0" smtClean="0">
                <a:latin typeface="Book Antiqua" panose="02040602050305030304" pitchFamily="18" charset="0"/>
              </a:rPr>
              <a:t>Today</a:t>
            </a:r>
            <a:endParaRPr lang="en-US" sz="1800" dirty="0" smtClean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Learning </a:t>
            </a:r>
            <a:r>
              <a:rPr lang="en-US" sz="1800" dirty="0">
                <a:latin typeface="Book Antiqua" panose="02040602050305030304" pitchFamily="18" charset="0"/>
              </a:rPr>
              <a:t>Target &amp; </a:t>
            </a:r>
            <a:r>
              <a:rPr lang="en-US" sz="1800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Make final touches to WORK PRODUCT</a:t>
            </a:r>
            <a:endParaRPr lang="en-US" sz="1800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Take Reconstruction CC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Remediation or Enrichment</a:t>
            </a:r>
            <a:endParaRPr lang="en-US" sz="1800" dirty="0" smtClean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975104"/>
            <a:ext cx="3694176" cy="46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Friday, 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November 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13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7559877" cy="4578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</a:t>
            </a: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TONIGHT 7:30 </a:t>
            </a: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(extra credit!)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syllabus and procedures coming next week.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Agenda</a:t>
            </a:r>
            <a:r>
              <a:rPr lang="en-US" sz="24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Work BOR Project until lunch</a:t>
            </a:r>
            <a:endParaRPr lang="en-US" dirty="0" smtClean="0">
              <a:latin typeface="Book Antiqua" panose="0204060205030503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Present after lunch; discuss limitations of the amendments</a:t>
            </a:r>
            <a:endParaRPr lang="en-US" dirty="0" smtClean="0">
              <a:latin typeface="Book Antiqua" panose="0204060205030503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Learning Target </a:t>
            </a:r>
            <a:r>
              <a:rPr lang="en-US" sz="2000" dirty="0" smtClean="0">
                <a:latin typeface="Book Antiqua" panose="02040602050305030304" pitchFamily="18" charset="0"/>
              </a:rPr>
              <a:t>– I can continue to work on my BOR Project.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none, work on BORP</a:t>
            </a:r>
          </a:p>
        </p:txBody>
      </p:sp>
      <p:pic>
        <p:nvPicPr>
          <p:cNvPr id="1026" name="Picture 2" descr="http://www.twc.edu/sites/default/files/u153/3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24" y="2380814"/>
            <a:ext cx="3305379" cy="42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Monday, November 9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6972113" cy="46939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Next Trip Payment due November 19</a:t>
            </a:r>
            <a:r>
              <a:rPr lang="en-US" sz="1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latin typeface="Book Antiqua" panose="02040602050305030304" pitchFamily="18" charset="0"/>
              </a:rPr>
              <a:t>Class Announcements</a:t>
            </a:r>
            <a:r>
              <a:rPr lang="en-US" sz="2800" u="sng" dirty="0" smtClean="0">
                <a:latin typeface="Book Antiqua" panose="0204060205030503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800" u="sng" dirty="0" smtClean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Learning </a:t>
            </a:r>
            <a:r>
              <a:rPr lang="en-US" sz="1800" dirty="0">
                <a:latin typeface="Book Antiqua" panose="02040602050305030304" pitchFamily="18" charset="0"/>
              </a:rPr>
              <a:t>Target &amp; </a:t>
            </a:r>
            <a:r>
              <a:rPr lang="en-US" sz="1800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Brief Syllabus Overview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Seating Arrangements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Bill of Rights Vocab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76" y="2596897"/>
            <a:ext cx="5035296" cy="39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Tuesday, November 10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6972113" cy="46939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Next Trip Payment due November 17</a:t>
            </a:r>
            <a:r>
              <a:rPr lang="en-US" sz="1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latin typeface="Book Antiqua" panose="02040602050305030304" pitchFamily="18" charset="0"/>
              </a:rPr>
              <a:t>Class Announcements</a:t>
            </a:r>
            <a:r>
              <a:rPr lang="en-US" sz="28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US History Agreement – due Wednesday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Reconstruction Comp Check, Vocab (&amp; Map) – Thursday </a:t>
            </a:r>
            <a:endParaRPr lang="en-US" sz="18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Learning Target, Vocab &amp; Reflection Question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Reconstruction PPT Part 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Black Codes Jigsaw Activity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Wrap-Up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36" y="1789176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Tuesday, November 10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7559877" cy="4578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syllabus and procedures coming next week.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Agenda</a:t>
            </a:r>
            <a:r>
              <a:rPr lang="en-US" sz="24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Learning </a:t>
            </a:r>
            <a:r>
              <a:rPr lang="en-US" dirty="0">
                <a:latin typeface="Book Antiqua" panose="02040602050305030304" pitchFamily="18" charset="0"/>
              </a:rPr>
              <a:t>Target &amp; </a:t>
            </a:r>
            <a:r>
              <a:rPr lang="en-US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Bill of Rights 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smtClean="0">
                <a:latin typeface="Book Antiqua" panose="02040602050305030304" pitchFamily="18" charset="0"/>
              </a:rPr>
              <a:t>Amending the Constitution </a:t>
            </a:r>
            <a:r>
              <a:rPr lang="en-US" dirty="0" err="1" smtClean="0">
                <a:latin typeface="Book Antiqua" panose="02040602050305030304" pitchFamily="18" charset="0"/>
              </a:rPr>
              <a:t>Rdg</a:t>
            </a:r>
            <a:r>
              <a:rPr lang="en-US" dirty="0" smtClean="0">
                <a:latin typeface="Book Antiqua" panose="02040602050305030304" pitchFamily="18" charset="0"/>
              </a:rPr>
              <a:t> Sheet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Begin the BOR Project.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Learning Target </a:t>
            </a:r>
            <a:r>
              <a:rPr lang="en-US" sz="2000" dirty="0" smtClean="0">
                <a:latin typeface="Book Antiqua" panose="02040602050305030304" pitchFamily="18" charset="0"/>
              </a:rPr>
              <a:t>– I can explain how the Constitution is amended (changed.)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Amend; Ratify</a:t>
            </a:r>
          </a:p>
        </p:txBody>
      </p:sp>
      <p:pic>
        <p:nvPicPr>
          <p:cNvPr id="1026" name="Picture 2" descr="http://www.twc.edu/sites/default/files/u153/3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24" y="2380814"/>
            <a:ext cx="3305379" cy="42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Wednesday, November 11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1975104"/>
            <a:ext cx="7145349" cy="476707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Next Trip Payment due November 17</a:t>
            </a:r>
            <a:r>
              <a:rPr lang="en-US" sz="1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latin typeface="Book Antiqua" panose="02040602050305030304" pitchFamily="18" charset="0"/>
              </a:rPr>
              <a:t>Class Announcements</a:t>
            </a:r>
            <a:r>
              <a:rPr lang="en-US" sz="28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US History Agreement – due NOW!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Reconstruction Comp Check, Vocab (&amp; Map) – tomorrow!</a:t>
            </a:r>
            <a:endParaRPr lang="en-US" sz="18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Learning </a:t>
            </a:r>
            <a:r>
              <a:rPr lang="en-US" sz="1800" dirty="0">
                <a:latin typeface="Book Antiqua" panose="02040602050305030304" pitchFamily="18" charset="0"/>
              </a:rPr>
              <a:t>Target &amp; </a:t>
            </a:r>
            <a:r>
              <a:rPr lang="en-US" sz="1800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Reflection – Black Codes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Group Task – the three plans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Reconstruction Mapping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04" y="2292096"/>
            <a:ext cx="4567936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Wednesday, November 11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7559877" cy="4578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syllabus and procedures coming next week.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Agenda</a:t>
            </a:r>
            <a:r>
              <a:rPr lang="en-US" sz="24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Continue working on the BOR Project.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Due FRIDAY!!!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Learning Target </a:t>
            </a:r>
            <a:r>
              <a:rPr lang="en-US" sz="2000" dirty="0" smtClean="0">
                <a:latin typeface="Book Antiqua" panose="02040602050305030304" pitchFamily="18" charset="0"/>
              </a:rPr>
              <a:t>– I can continue to work on my BOR Project.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none, work on BORP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2048256"/>
            <a:ext cx="4450080" cy="41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BORP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2243328"/>
            <a:ext cx="11009376" cy="431596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Is your presentation REALLY wordy?</a:t>
            </a:r>
          </a:p>
          <a:p>
            <a:pPr lvl="1"/>
            <a:r>
              <a:rPr lang="en-US" sz="2000" b="1" dirty="0" smtClean="0"/>
              <a:t>If so, reduce the amount of words. We want to pay attention to your voice not the words.</a:t>
            </a:r>
          </a:p>
          <a:p>
            <a:r>
              <a:rPr lang="en-US" sz="2400" b="1" dirty="0" smtClean="0"/>
              <a:t>Do you have enough visuals? Do they represent your BOR well?</a:t>
            </a:r>
          </a:p>
          <a:p>
            <a:r>
              <a:rPr lang="en-US" sz="2400" b="1" dirty="0" smtClean="0"/>
              <a:t>Can you VERBALLY explain the historical reasoning of your BOR? In other words, can you tell me WHY it needed to be an amendment?</a:t>
            </a:r>
          </a:p>
          <a:p>
            <a:r>
              <a:rPr lang="en-US" sz="2400" b="1" dirty="0" smtClean="0"/>
              <a:t>Can YOU speak on this topic?</a:t>
            </a:r>
          </a:p>
          <a:p>
            <a:pPr lvl="1"/>
            <a:r>
              <a:rPr lang="en-US" sz="2000" b="1" dirty="0" smtClean="0"/>
              <a:t>If not, make sure you review talking points before presenting.</a:t>
            </a:r>
          </a:p>
          <a:p>
            <a:r>
              <a:rPr lang="en-US" sz="2400" b="1" dirty="0" smtClean="0"/>
              <a:t>WOULD I USE THIS PRESENTATION TO TEACH OTHER CLASSES ABOUT THAT AMENDMENT????? (Yes, that is how good I’d like these to be.)</a:t>
            </a:r>
          </a:p>
          <a:p>
            <a:r>
              <a:rPr lang="en-US" sz="3500" dirty="0" smtClean="0">
                <a:sym typeface="Wingdings" panose="05000000000000000000" pitchFamily="2" charset="2"/>
              </a:rPr>
              <a:t>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665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THURSDAY, November 12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1975104"/>
            <a:ext cx="7145349" cy="476707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sz="1800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sz="1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Senior Announcements: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Next Trip Payment due November 17</a:t>
            </a:r>
            <a:r>
              <a:rPr lang="en-US" sz="1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1800" dirty="0" smtClean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>
                <a:latin typeface="Book Antiqua" panose="02040602050305030304" pitchFamily="18" charset="0"/>
              </a:rPr>
              <a:t>Class Announcements</a:t>
            </a:r>
            <a:r>
              <a:rPr lang="en-US" sz="28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Reconstruction Vocab Quiz – Today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Book Antiqua" panose="02040602050305030304" pitchFamily="18" charset="0"/>
              </a:rPr>
              <a:t>Reconstruction Comp Check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smtClean="0">
                <a:latin typeface="Book Antiqua" panose="02040602050305030304" pitchFamily="18" charset="0"/>
              </a:rPr>
              <a:t>&amp; Map – tomorrow!</a:t>
            </a:r>
            <a:endParaRPr lang="en-US" sz="18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u="sng" dirty="0" smtClean="0">
                <a:latin typeface="Book Antiqua" panose="02040602050305030304" pitchFamily="18" charset="0"/>
              </a:rPr>
              <a:t>Agenda</a:t>
            </a:r>
            <a:r>
              <a:rPr lang="en-US" sz="28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Learning </a:t>
            </a:r>
            <a:r>
              <a:rPr lang="en-US" sz="1800" dirty="0">
                <a:latin typeface="Book Antiqua" panose="02040602050305030304" pitchFamily="18" charset="0"/>
              </a:rPr>
              <a:t>Target &amp; </a:t>
            </a:r>
            <a:r>
              <a:rPr lang="en-US" sz="1800" dirty="0" smtClean="0">
                <a:latin typeface="Book Antiqua" panose="02040602050305030304" pitchFamily="18" charset="0"/>
              </a:rPr>
              <a:t>Vocab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Vocab Quiz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Group Task – the three plans; finish discussing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Reconstruction Mapping Activity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232" y="1834324"/>
            <a:ext cx="3767328" cy="47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6591" y="804283"/>
            <a:ext cx="10189462" cy="866021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Thursday, November 12</a:t>
            </a:r>
            <a:r>
              <a:rPr lang="en-US" sz="6000" b="1" u="sng" baseline="30000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th</a:t>
            </a:r>
            <a:r>
              <a:rPr lang="en-US" sz="6000" b="1" u="sng" dirty="0" smtClean="0">
                <a:solidFill>
                  <a:schemeClr val="tx1"/>
                </a:solidFill>
                <a:latin typeface="Agency FB" panose="020B0503020202020204" pitchFamily="34" charset="0"/>
                <a:ea typeface="Batang" panose="02030600000101010101" pitchFamily="18" charset="-127"/>
              </a:rPr>
              <a:t> </a:t>
            </a:r>
            <a:endParaRPr lang="en-US" sz="6000" b="1" u="sng" dirty="0">
              <a:solidFill>
                <a:schemeClr val="tx1"/>
              </a:solidFill>
              <a:latin typeface="Agency FB" panose="020B0503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8619" y="2048256"/>
            <a:ext cx="7559877" cy="457809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Sporting News: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B54B"/>
              </a:buClr>
            </a:pPr>
            <a:r>
              <a:rPr lang="en-US" dirty="0" smtClean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Book Antiqua" panose="02040602050305030304" pitchFamily="18" charset="0"/>
              </a:rPr>
              <a:t>Playoff Football vs. North Bullitt Friday 7:30 (extra credit!)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Class </a:t>
            </a:r>
            <a:r>
              <a:rPr lang="en-US" sz="2400" u="sng" dirty="0">
                <a:latin typeface="Book Antiqua" panose="02040602050305030304" pitchFamily="18" charset="0"/>
              </a:rPr>
              <a:t>Announcements</a:t>
            </a:r>
            <a:r>
              <a:rPr lang="en-US" sz="2400" u="sng" dirty="0" smtClean="0">
                <a:latin typeface="Book Antiqua" panose="02040602050305030304" pitchFamily="18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Book Antiqua" panose="02040602050305030304" pitchFamily="18" charset="0"/>
              </a:rPr>
              <a:t>New syllabus and procedures coming next week.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u="sng" dirty="0" smtClean="0">
                <a:latin typeface="Book Antiqua" panose="02040602050305030304" pitchFamily="18" charset="0"/>
              </a:rPr>
              <a:t>Agenda</a:t>
            </a:r>
            <a:r>
              <a:rPr lang="en-US" sz="2400" u="sng" dirty="0">
                <a:latin typeface="Book Antiqua" panose="02040602050305030304" pitchFamily="18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Continue working on the BOR Project.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latin typeface="Book Antiqua" panose="02040602050305030304" pitchFamily="18" charset="0"/>
              </a:rPr>
              <a:t>Due FRIDAY!!!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Learning Target </a:t>
            </a:r>
            <a:r>
              <a:rPr lang="en-US" sz="2000" dirty="0" smtClean="0">
                <a:latin typeface="Book Antiqua" panose="02040602050305030304" pitchFamily="18" charset="0"/>
              </a:rPr>
              <a:t>– I can continue to work on my BOR Project.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latin typeface="Book Antiqua" panose="02040602050305030304" pitchFamily="18" charset="0"/>
              </a:rPr>
              <a:t>Vocabulary</a:t>
            </a:r>
            <a:r>
              <a:rPr lang="en-US" sz="2000" dirty="0" smtClean="0">
                <a:latin typeface="Book Antiqua" panose="02040602050305030304" pitchFamily="18" charset="0"/>
              </a:rPr>
              <a:t>: none, work on BORP</a:t>
            </a:r>
          </a:p>
        </p:txBody>
      </p:sp>
      <p:pic>
        <p:nvPicPr>
          <p:cNvPr id="1026" name="Picture 2" descr="http://www.twc.edu/sites/default/files/u153/34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24" y="2380814"/>
            <a:ext cx="3305379" cy="42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1225</TotalTime>
  <Words>733</Words>
  <Application>Microsoft Office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Batang</vt:lpstr>
      <vt:lpstr>Agency FB</vt:lpstr>
      <vt:lpstr>Arial</vt:lpstr>
      <vt:lpstr>Book Antiqua</vt:lpstr>
      <vt:lpstr>Century Gothic</vt:lpstr>
      <vt:lpstr>Wingdings</vt:lpstr>
      <vt:lpstr>Wingdings 3</vt:lpstr>
      <vt:lpstr>Ion Boardroom</vt:lpstr>
      <vt:lpstr>Monday, November 9th </vt:lpstr>
      <vt:lpstr>Monday, November 9th </vt:lpstr>
      <vt:lpstr>Tuesday, November 10th </vt:lpstr>
      <vt:lpstr>Tuesday, November 10th </vt:lpstr>
      <vt:lpstr>Wednesday, November 11th </vt:lpstr>
      <vt:lpstr>Wednesday, November 11th </vt:lpstr>
      <vt:lpstr>BORP Checklist</vt:lpstr>
      <vt:lpstr>THURSDAY, November 12th </vt:lpstr>
      <vt:lpstr>Thursday, November 12th </vt:lpstr>
      <vt:lpstr>FRIDAY, November 13th </vt:lpstr>
      <vt:lpstr>Friday, November 13th 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November 9th </dc:title>
  <dc:creator>Abell, Joshua L</dc:creator>
  <cp:lastModifiedBy>Abell, Joshua L</cp:lastModifiedBy>
  <cp:revision>15</cp:revision>
  <dcterms:created xsi:type="dcterms:W3CDTF">2015-11-09T12:33:52Z</dcterms:created>
  <dcterms:modified xsi:type="dcterms:W3CDTF">2015-11-13T19:31:51Z</dcterms:modified>
</cp:coreProperties>
</file>