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6.jpeg"/><Relationship Id="rId4" Type="http://schemas.openxmlformats.org/officeDocument/2006/relationships/image" Target="../media/image1.gif"/><Relationship Id="rId5" Type="http://schemas.openxmlformats.org/officeDocument/2006/relationships/image" Target="../media/image17.jpeg"/><Relationship Id="rId6" Type="http://schemas.openxmlformats.org/officeDocument/2006/relationships/image" Target="../media/image2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Women's Movement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914400" y="53467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Lauren S., Jikayla P., Desirae S., Dhyani V.,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42140" y="4777975"/>
            <a:ext cx="6452949" cy="4874520"/>
          </a:xfrm>
          <a:prstGeom prst="rect">
            <a:avLst/>
          </a:prstGeom>
        </p:spPr>
      </p:pic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Seneca Falls Convention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60A84AA8-D4DD-4C68-9D46-60E62B0CE23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05" y="2445121"/>
            <a:ext cx="5291090" cy="313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4BFCF8F4-6D54-4411-AE87-507CA727107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304" y="5602389"/>
            <a:ext cx="6200994" cy="3875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1ECE0947-F143-4282-8BD4-DABCF5AE8DD0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1899" y="1745738"/>
            <a:ext cx="4673432" cy="4533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76299" y="1036319"/>
            <a:ext cx="5540830" cy="7670801"/>
          </a:xfrm>
          <a:prstGeom prst="rect">
            <a:avLst/>
          </a:prstGeom>
        </p:spPr>
      </p:pic>
      <p:pic>
        <p:nvPicPr>
          <p:cNvPr id="148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1041400"/>
            <a:ext cx="5537200" cy="7665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03999" y="2541086"/>
            <a:ext cx="5549602" cy="6018715"/>
          </a:xfrm>
          <a:prstGeom prst="rect">
            <a:avLst/>
          </a:prstGeom>
        </p:spPr>
      </p:pic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National American Women's Suffrage Association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1706AB3B-9313-4654-A1FF-B8FDEBAAE43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091" y="2592627"/>
            <a:ext cx="2899985" cy="4230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EBD6787C-6624-44DE-9A7A-6E54829041B1-L0-001.jpeg"/>
          <p:cNvPicPr>
            <a:picLocks noChangeAspect="1"/>
          </p:cNvPicPr>
          <p:nvPr/>
        </p:nvPicPr>
        <p:blipFill>
          <a:blip r:embed="rId4">
            <a:extLst/>
          </a:blip>
          <a:srcRect l="2446" t="5889" r="3896" b="7621"/>
          <a:stretch>
            <a:fillRect/>
          </a:stretch>
        </p:blipFill>
        <p:spPr>
          <a:xfrm>
            <a:off x="631229" y="6804033"/>
            <a:ext cx="5684465" cy="2746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0192A01F-062A-4EBD-BF40-8779EEBCBA1D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9133" y="4367750"/>
            <a:ext cx="2975415" cy="2289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0399C35F-D072-4D51-A224-FB5310006D1F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09849" y="2482821"/>
            <a:ext cx="2633984" cy="1912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2857500"/>
            <a:ext cx="5549601" cy="5702300"/>
          </a:xfrm>
          <a:prstGeom prst="rect">
            <a:avLst/>
          </a:prstGeom>
        </p:spPr>
      </p:pic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National Organization of Women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840BB07C-B74A-451D-B1D6-DD31261B5E5F-L0-001.jpeg"/>
          <p:cNvPicPr>
            <a:picLocks noChangeAspect="1"/>
          </p:cNvPicPr>
          <p:nvPr/>
        </p:nvPicPr>
        <p:blipFill>
          <a:blip r:embed="rId3">
            <a:extLst/>
          </a:blip>
          <a:srcRect l="0" t="2423" r="0" b="12115"/>
          <a:stretch>
            <a:fillRect/>
          </a:stretch>
        </p:blipFill>
        <p:spPr>
          <a:xfrm>
            <a:off x="637657" y="2454854"/>
            <a:ext cx="3005664" cy="278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BE4F5DED-0A11-4255-9263-7766AE8449C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4945" y="2489713"/>
            <a:ext cx="2537303" cy="3084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55FA526B-3E7C-4A03-9FA5-6A9FE780D814-L0-001.jpeg"/>
          <p:cNvPicPr>
            <a:picLocks noChangeAspect="1"/>
          </p:cNvPicPr>
          <p:nvPr/>
        </p:nvPicPr>
        <p:blipFill>
          <a:blip r:embed="rId5">
            <a:extLst/>
          </a:blip>
          <a:srcRect l="0" t="8189" r="0" b="35866"/>
          <a:stretch>
            <a:fillRect/>
          </a:stretch>
        </p:blipFill>
        <p:spPr>
          <a:xfrm>
            <a:off x="306404" y="7429433"/>
            <a:ext cx="6183748" cy="2248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7039CC80-C975-4E33-AB2C-C6718EAA68B4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273" y="5339217"/>
            <a:ext cx="3314332" cy="198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3E2D8E7A-F1DB-46F0-8DFA-A6346796DCE7-L0-001.jpeg"/>
          <p:cNvPicPr>
            <a:picLocks noChangeAspect="1"/>
          </p:cNvPicPr>
          <p:nvPr/>
        </p:nvPicPr>
        <p:blipFill>
          <a:blip r:embed="rId7">
            <a:extLst/>
          </a:blip>
          <a:srcRect l="0" t="0" r="0" b="18210"/>
          <a:stretch>
            <a:fillRect/>
          </a:stretch>
        </p:blipFill>
        <p:spPr>
          <a:xfrm>
            <a:off x="3854945" y="4846804"/>
            <a:ext cx="2489762" cy="264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826" y="2492882"/>
            <a:ext cx="5549601" cy="6869756"/>
          </a:xfrm>
          <a:prstGeom prst="rect">
            <a:avLst/>
          </a:prstGeom>
        </p:spPr>
      </p:pic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Women's Temperance League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2870B5AA-9D72-4FEC-BD9C-EBBD7F35BA77-L0-001.jpeg"/>
          <p:cNvPicPr>
            <a:picLocks noChangeAspect="1"/>
          </p:cNvPicPr>
          <p:nvPr/>
        </p:nvPicPr>
        <p:blipFill>
          <a:blip r:embed="rId3">
            <a:extLst/>
          </a:blip>
          <a:srcRect l="23482" t="2428" r="0" b="18214"/>
          <a:stretch>
            <a:fillRect/>
          </a:stretch>
        </p:blipFill>
        <p:spPr>
          <a:xfrm>
            <a:off x="778620" y="2403280"/>
            <a:ext cx="2915315" cy="2852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AA38CCE5-F168-419D-AAE4-11798D3DB5D7-L0-001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1037" y="5050190"/>
            <a:ext cx="3268817" cy="4683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883649FB-CA61-4B72-AB65-62A5E0BD0261-L0-001.jpeg"/>
          <p:cNvPicPr>
            <a:picLocks noChangeAspect="1"/>
          </p:cNvPicPr>
          <p:nvPr/>
        </p:nvPicPr>
        <p:blipFill>
          <a:blip r:embed="rId5">
            <a:extLst/>
          </a:blip>
          <a:srcRect l="27099" t="0" r="27099" b="0"/>
          <a:stretch>
            <a:fillRect/>
          </a:stretch>
        </p:blipFill>
        <p:spPr>
          <a:xfrm>
            <a:off x="743695" y="5157074"/>
            <a:ext cx="3070547" cy="4469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850F0154-0642-4A8B-9046-DFFB418EDAE4-L0-001.gif"/>
          <p:cNvPicPr>
            <a:picLocks noChangeAspect="1"/>
          </p:cNvPicPr>
          <p:nvPr/>
        </p:nvPicPr>
        <p:blipFill>
          <a:blip r:embed="rId6">
            <a:extLst/>
          </a:blip>
          <a:srcRect l="0" t="6064" r="0" b="3537"/>
          <a:stretch>
            <a:fillRect/>
          </a:stretch>
        </p:blipFill>
        <p:spPr>
          <a:xfrm>
            <a:off x="3233911" y="2652121"/>
            <a:ext cx="3830415" cy="2354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